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794" r:id="rId5"/>
    <p:sldId id="259" r:id="rId6"/>
    <p:sldId id="788" r:id="rId7"/>
    <p:sldId id="790" r:id="rId8"/>
    <p:sldId id="791" r:id="rId9"/>
    <p:sldId id="796" r:id="rId10"/>
    <p:sldId id="272" r:id="rId11"/>
    <p:sldId id="772" r:id="rId12"/>
    <p:sldId id="652" r:id="rId13"/>
    <p:sldId id="281" r:id="rId14"/>
    <p:sldId id="640" r:id="rId15"/>
    <p:sldId id="798" r:id="rId16"/>
    <p:sldId id="799" r:id="rId17"/>
    <p:sldId id="800" r:id="rId18"/>
    <p:sldId id="784" r:id="rId19"/>
    <p:sldId id="340" r:id="rId20"/>
    <p:sldId id="801" r:id="rId21"/>
    <p:sldId id="7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DFBA11-2A40-C8ED-265B-E69BD39977D6}" name="Anubhav" initials="" userId="S::anubhav@iforest.global::d29fc658-5d74-438c-97f3-552ede0c7f32" providerId="AD"/>
  <p188:author id="{073DDA18-C6CE-333C-58D6-AFF16E9482E0}" name="Nidhi Bali" initials="NB" userId="S::nidhi@iforest.global::ca96959a-0ea6-44cf-87a0-e8b2b88ecf08" providerId="AD"/>
  <p188:author id="{6FD3F832-3358-C8DF-1BC9-77D5BF783916}" name="Mandvi Singh" initials="MS" userId="S::mandvi@iforest.global::e383f168-4dd3-47fa-9279-7ed775effd25" providerId="AD"/>
  <p188:author id="{92723491-7EC0-0F67-6080-9CA6ED963C49}" name="Nishant Bhardwaj" initials="" userId="S::nishant@iforest.global::ee9005c1-794e-4ef6-9219-d2b7154dc2fd" providerId="AD"/>
  <p188:author id="{2C7B84FE-A237-EF1A-88DA-8EB0448DF329}" name="Ankit Kumar" initials="AK" userId="S::ankit@iforest.global::4004c51e-2214-4eec-9d8a-dcdccf3fc2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0DC16-85D2-9E48-96C0-48DFC3758305}" v="279" dt="2025-06-19T16:49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54"/>
    <p:restoredTop sz="95170"/>
  </p:normalViewPr>
  <p:slideViewPr>
    <p:cSldViewPr snapToGrid="0">
      <p:cViewPr>
        <p:scale>
          <a:sx n="60" d="100"/>
          <a:sy n="60" d="100"/>
        </p:scale>
        <p:origin x="88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vi Singh" userId="e383f168-4dd3-47fa-9279-7ed775effd25" providerId="ADAL" clId="{1720DC16-85D2-9E48-96C0-48DFC3758305}"/>
    <pc:docChg chg="undo redo custSel addSld delSld modSld sldOrd">
      <pc:chgData name="Mandvi Singh" userId="e383f168-4dd3-47fa-9279-7ed775effd25" providerId="ADAL" clId="{1720DC16-85D2-9E48-96C0-48DFC3758305}" dt="2025-06-19T16:51:07.028" v="3965" actId="20577"/>
      <pc:docMkLst>
        <pc:docMk/>
      </pc:docMkLst>
      <pc:sldChg chg="addSp delSp modSp mod">
        <pc:chgData name="Mandvi Singh" userId="e383f168-4dd3-47fa-9279-7ed775effd25" providerId="ADAL" clId="{1720DC16-85D2-9E48-96C0-48DFC3758305}" dt="2025-06-19T16:50:02.605" v="3943" actId="1036"/>
        <pc:sldMkLst>
          <pc:docMk/>
          <pc:sldMk cId="947138400" sldId="259"/>
        </pc:sldMkLst>
        <pc:spChg chg="mod">
          <ac:chgData name="Mandvi Singh" userId="e383f168-4dd3-47fa-9279-7ed775effd25" providerId="ADAL" clId="{1720DC16-85D2-9E48-96C0-48DFC3758305}" dt="2025-06-19T16:49:54.486" v="3937" actId="1076"/>
          <ac:spMkLst>
            <pc:docMk/>
            <pc:sldMk cId="947138400" sldId="259"/>
            <ac:spMk id="2" creationId="{4500519F-8BDE-375B-5C91-9A9AFCD0FD82}"/>
          </ac:spMkLst>
        </pc:spChg>
        <pc:spChg chg="mod">
          <ac:chgData name="Mandvi Singh" userId="e383f168-4dd3-47fa-9279-7ed775effd25" providerId="ADAL" clId="{1720DC16-85D2-9E48-96C0-48DFC3758305}" dt="2025-06-19T15:16:35.542" v="2798" actId="1076"/>
          <ac:spMkLst>
            <pc:docMk/>
            <pc:sldMk cId="947138400" sldId="259"/>
            <ac:spMk id="5" creationId="{2D402395-FCCE-A261-2B8E-E4BF8E0FFCAB}"/>
          </ac:spMkLst>
        </pc:spChg>
        <pc:spChg chg="del mod">
          <ac:chgData name="Mandvi Singh" userId="e383f168-4dd3-47fa-9279-7ed775effd25" providerId="ADAL" clId="{1720DC16-85D2-9E48-96C0-48DFC3758305}" dt="2025-06-19T15:36:08.417" v="3118" actId="478"/>
          <ac:spMkLst>
            <pc:docMk/>
            <pc:sldMk cId="947138400" sldId="259"/>
            <ac:spMk id="8" creationId="{3C6562DC-B749-E36F-647A-EDFC9EB53EF5}"/>
          </ac:spMkLst>
        </pc:spChg>
        <pc:spChg chg="mod">
          <ac:chgData name="Mandvi Singh" userId="e383f168-4dd3-47fa-9279-7ed775effd25" providerId="ADAL" clId="{1720DC16-85D2-9E48-96C0-48DFC3758305}" dt="2025-06-19T16:50:02.605" v="3943" actId="1036"/>
          <ac:spMkLst>
            <pc:docMk/>
            <pc:sldMk cId="947138400" sldId="259"/>
            <ac:spMk id="9" creationId="{D55B79C6-5533-039E-3535-6C6D4557D899}"/>
          </ac:spMkLst>
        </pc:spChg>
        <pc:spChg chg="add mod">
          <ac:chgData name="Mandvi Singh" userId="e383f168-4dd3-47fa-9279-7ed775effd25" providerId="ADAL" clId="{1720DC16-85D2-9E48-96C0-48DFC3758305}" dt="2025-06-19T14:35:22.359" v="1794" actId="1035"/>
          <ac:spMkLst>
            <pc:docMk/>
            <pc:sldMk cId="947138400" sldId="259"/>
            <ac:spMk id="11" creationId="{6BB67103-3AB0-A654-894C-8B1682AFBB5C}"/>
          </ac:spMkLst>
        </pc:spChg>
        <pc:spChg chg="del">
          <ac:chgData name="Mandvi Singh" userId="e383f168-4dd3-47fa-9279-7ed775effd25" providerId="ADAL" clId="{1720DC16-85D2-9E48-96C0-48DFC3758305}" dt="2025-06-19T15:36:07.494" v="3117" actId="478"/>
          <ac:spMkLst>
            <pc:docMk/>
            <pc:sldMk cId="947138400" sldId="259"/>
            <ac:spMk id="12" creationId="{1B618F67-B6DB-89B4-EDF9-E96C45EE074F}"/>
          </ac:spMkLst>
        </pc:spChg>
        <pc:spChg chg="mod">
          <ac:chgData name="Mandvi Singh" userId="e383f168-4dd3-47fa-9279-7ed775effd25" providerId="ADAL" clId="{1720DC16-85D2-9E48-96C0-48DFC3758305}" dt="2025-06-19T16:50:02.605" v="3943" actId="1036"/>
          <ac:spMkLst>
            <pc:docMk/>
            <pc:sldMk cId="947138400" sldId="259"/>
            <ac:spMk id="13" creationId="{E40825D1-FA82-B585-777E-DA67BC4A5449}"/>
          </ac:spMkLst>
        </pc:spChg>
        <pc:spChg chg="add del mod">
          <ac:chgData name="Mandvi Singh" userId="e383f168-4dd3-47fa-9279-7ed775effd25" providerId="ADAL" clId="{1720DC16-85D2-9E48-96C0-48DFC3758305}" dt="2025-06-19T14:20:34.993" v="1368" actId="478"/>
          <ac:spMkLst>
            <pc:docMk/>
            <pc:sldMk cId="947138400" sldId="259"/>
            <ac:spMk id="14" creationId="{7EDD94D3-183E-3C72-38CD-16325FFD53D5}"/>
          </ac:spMkLst>
        </pc:spChg>
        <pc:spChg chg="add mod">
          <ac:chgData name="Mandvi Singh" userId="e383f168-4dd3-47fa-9279-7ed775effd25" providerId="ADAL" clId="{1720DC16-85D2-9E48-96C0-48DFC3758305}" dt="2025-06-19T15:36:21.639" v="3122"/>
          <ac:spMkLst>
            <pc:docMk/>
            <pc:sldMk cId="947138400" sldId="259"/>
            <ac:spMk id="15" creationId="{715BD17C-5888-784A-E79B-C04BE855F1CB}"/>
          </ac:spMkLst>
        </pc:spChg>
        <pc:spChg chg="add mod">
          <ac:chgData name="Mandvi Singh" userId="e383f168-4dd3-47fa-9279-7ed775effd25" providerId="ADAL" clId="{1720DC16-85D2-9E48-96C0-48DFC3758305}" dt="2025-06-19T15:36:21.639" v="3122"/>
          <ac:spMkLst>
            <pc:docMk/>
            <pc:sldMk cId="947138400" sldId="259"/>
            <ac:spMk id="16" creationId="{BD4A9F01-68F4-0A03-1649-791F06AE26FC}"/>
          </ac:spMkLst>
        </pc:spChg>
        <pc:spChg chg="add mod">
          <ac:chgData name="Mandvi Singh" userId="e383f168-4dd3-47fa-9279-7ed775effd25" providerId="ADAL" clId="{1720DC16-85D2-9E48-96C0-48DFC3758305}" dt="2025-06-19T15:36:21.639" v="3122"/>
          <ac:spMkLst>
            <pc:docMk/>
            <pc:sldMk cId="947138400" sldId="259"/>
            <ac:spMk id="17" creationId="{8DF9770B-6BB0-5C13-FE21-4136E8DC5285}"/>
          </ac:spMkLst>
        </pc:spChg>
        <pc:graphicFrameChg chg="add mod">
          <ac:chgData name="Mandvi Singh" userId="e383f168-4dd3-47fa-9279-7ed775effd25" providerId="ADAL" clId="{1720DC16-85D2-9E48-96C0-48DFC3758305}" dt="2025-06-19T15:36:51.416" v="3127" actId="2085"/>
          <ac:graphicFrameMkLst>
            <pc:docMk/>
            <pc:sldMk cId="947138400" sldId="259"/>
            <ac:graphicFrameMk id="3" creationId="{62410072-6C31-4C8F-8C7F-571844817586}"/>
          </ac:graphicFrameMkLst>
        </pc:graphicFrameChg>
        <pc:graphicFrameChg chg="add mod modGraphic">
          <ac:chgData name="Mandvi Singh" userId="e383f168-4dd3-47fa-9279-7ed775effd25" providerId="ADAL" clId="{1720DC16-85D2-9E48-96C0-48DFC3758305}" dt="2025-06-19T15:36:57.914" v="3128"/>
          <ac:graphicFrameMkLst>
            <pc:docMk/>
            <pc:sldMk cId="947138400" sldId="259"/>
            <ac:graphicFrameMk id="7" creationId="{D15A8F6B-992D-4C21-A257-F48363CC4D46}"/>
          </ac:graphicFrameMkLst>
        </pc:graphicFrameChg>
        <pc:picChg chg="del mod">
          <ac:chgData name="Mandvi Singh" userId="e383f168-4dd3-47fa-9279-7ed775effd25" providerId="ADAL" clId="{1720DC16-85D2-9E48-96C0-48DFC3758305}" dt="2025-06-19T14:08:30.386" v="1089" actId="478"/>
          <ac:picMkLst>
            <pc:docMk/>
            <pc:sldMk cId="947138400" sldId="259"/>
            <ac:picMk id="4" creationId="{F72F8284-A1B7-FEF8-3581-8A8C7D8D4044}"/>
          </ac:picMkLst>
        </pc:picChg>
        <pc:picChg chg="del mod">
          <ac:chgData name="Mandvi Singh" userId="e383f168-4dd3-47fa-9279-7ed775effd25" providerId="ADAL" clId="{1720DC16-85D2-9E48-96C0-48DFC3758305}" dt="2025-06-19T14:05:39.927" v="1036" actId="478"/>
          <ac:picMkLst>
            <pc:docMk/>
            <pc:sldMk cId="947138400" sldId="259"/>
            <ac:picMk id="6" creationId="{DB18A387-DC0B-ED21-00DE-0047F570624F}"/>
          </ac:picMkLst>
        </pc:picChg>
        <pc:picChg chg="del">
          <ac:chgData name="Mandvi Singh" userId="e383f168-4dd3-47fa-9279-7ed775effd25" providerId="ADAL" clId="{1720DC16-85D2-9E48-96C0-48DFC3758305}" dt="2025-06-19T15:36:07.494" v="3117" actId="478"/>
          <ac:picMkLst>
            <pc:docMk/>
            <pc:sldMk cId="947138400" sldId="259"/>
            <ac:picMk id="10" creationId="{003D1A62-B007-3E6C-C75B-DFDE0541057C}"/>
          </ac:picMkLst>
        </pc:picChg>
        <pc:picChg chg="add mod">
          <ac:chgData name="Mandvi Singh" userId="e383f168-4dd3-47fa-9279-7ed775effd25" providerId="ADAL" clId="{1720DC16-85D2-9E48-96C0-48DFC3758305}" dt="2025-06-19T15:36:21.639" v="3122"/>
          <ac:picMkLst>
            <pc:docMk/>
            <pc:sldMk cId="947138400" sldId="259"/>
            <ac:picMk id="18" creationId="{52049161-9D03-9AE8-7F26-AABFDA15F4AC}"/>
          </ac:picMkLst>
        </pc:picChg>
      </pc:sldChg>
      <pc:sldChg chg="modSp del mod">
        <pc:chgData name="Mandvi Singh" userId="e383f168-4dd3-47fa-9279-7ed775effd25" providerId="ADAL" clId="{1720DC16-85D2-9E48-96C0-48DFC3758305}" dt="2025-06-19T14:45:33.304" v="2019" actId="2696"/>
        <pc:sldMkLst>
          <pc:docMk/>
          <pc:sldMk cId="665548024" sldId="271"/>
        </pc:sldMkLst>
        <pc:spChg chg="mod">
          <ac:chgData name="Mandvi Singh" userId="e383f168-4dd3-47fa-9279-7ed775effd25" providerId="ADAL" clId="{1720DC16-85D2-9E48-96C0-48DFC3758305}" dt="2025-06-19T04:55:33.303" v="58" actId="13926"/>
          <ac:spMkLst>
            <pc:docMk/>
            <pc:sldMk cId="665548024" sldId="271"/>
            <ac:spMk id="3" creationId="{74A461E7-88F8-FB54-94A9-3B5D64395165}"/>
          </ac:spMkLst>
        </pc:spChg>
        <pc:picChg chg="mod">
          <ac:chgData name="Mandvi Singh" userId="e383f168-4dd3-47fa-9279-7ed775effd25" providerId="ADAL" clId="{1720DC16-85D2-9E48-96C0-48DFC3758305}" dt="2025-06-19T14:44:36.488" v="2018" actId="14100"/>
          <ac:picMkLst>
            <pc:docMk/>
            <pc:sldMk cId="665548024" sldId="271"/>
            <ac:picMk id="6" creationId="{0FC80563-FCDD-D45D-2832-FA3007ED55DD}"/>
          </ac:picMkLst>
        </pc:picChg>
      </pc:sldChg>
      <pc:sldChg chg="addSp delSp modSp mod">
        <pc:chgData name="Mandvi Singh" userId="e383f168-4dd3-47fa-9279-7ed775effd25" providerId="ADAL" clId="{1720DC16-85D2-9E48-96C0-48DFC3758305}" dt="2025-06-19T15:54:38.068" v="3635" actId="1076"/>
        <pc:sldMkLst>
          <pc:docMk/>
          <pc:sldMk cId="858944266" sldId="272"/>
        </pc:sldMkLst>
        <pc:spChg chg="add del">
          <ac:chgData name="Mandvi Singh" userId="e383f168-4dd3-47fa-9279-7ed775effd25" providerId="ADAL" clId="{1720DC16-85D2-9E48-96C0-48DFC3758305}" dt="2025-06-19T15:01:53.369" v="2589" actId="22"/>
          <ac:spMkLst>
            <pc:docMk/>
            <pc:sldMk cId="858944266" sldId="272"/>
            <ac:spMk id="3" creationId="{E7BBFAB8-7AD8-24AC-1A88-99A46E44867A}"/>
          </ac:spMkLst>
        </pc:spChg>
        <pc:spChg chg="mod">
          <ac:chgData name="Mandvi Singh" userId="e383f168-4dd3-47fa-9279-7ed775effd25" providerId="ADAL" clId="{1720DC16-85D2-9E48-96C0-48DFC3758305}" dt="2025-06-19T15:54:38.068" v="3635" actId="1076"/>
          <ac:spMkLst>
            <pc:docMk/>
            <pc:sldMk cId="858944266" sldId="272"/>
            <ac:spMk id="5" creationId="{53E62331-611D-F859-F389-F66E2B6A8AFD}"/>
          </ac:spMkLst>
        </pc:spChg>
        <pc:spChg chg="add mod">
          <ac:chgData name="Mandvi Singh" userId="e383f168-4dd3-47fa-9279-7ed775effd25" providerId="ADAL" clId="{1720DC16-85D2-9E48-96C0-48DFC3758305}" dt="2025-06-19T15:46:12.983" v="3462" actId="20577"/>
          <ac:spMkLst>
            <pc:docMk/>
            <pc:sldMk cId="858944266" sldId="272"/>
            <ac:spMk id="6" creationId="{3CEC62DE-4E79-618D-ED43-DBAC0121EFBA}"/>
          </ac:spMkLst>
        </pc:spChg>
        <pc:spChg chg="mod">
          <ac:chgData name="Mandvi Singh" userId="e383f168-4dd3-47fa-9279-7ed775effd25" providerId="ADAL" clId="{1720DC16-85D2-9E48-96C0-48DFC3758305}" dt="2025-06-19T15:47:03.688" v="3468" actId="20577"/>
          <ac:spMkLst>
            <pc:docMk/>
            <pc:sldMk cId="858944266" sldId="272"/>
            <ac:spMk id="12" creationId="{BAB2D981-8F55-B8B7-B980-CF96A1340F82}"/>
          </ac:spMkLst>
        </pc:spChg>
        <pc:spChg chg="mod">
          <ac:chgData name="Mandvi Singh" userId="e383f168-4dd3-47fa-9279-7ed775effd25" providerId="ADAL" clId="{1720DC16-85D2-9E48-96C0-48DFC3758305}" dt="2025-06-19T15:46:57.035" v="3465" actId="1076"/>
          <ac:spMkLst>
            <pc:docMk/>
            <pc:sldMk cId="858944266" sldId="272"/>
            <ac:spMk id="13" creationId="{7504408B-CF30-15AD-CE8E-E283823873F8}"/>
          </ac:spMkLst>
        </pc:spChg>
        <pc:spChg chg="add del">
          <ac:chgData name="Mandvi Singh" userId="e383f168-4dd3-47fa-9279-7ed775effd25" providerId="ADAL" clId="{1720DC16-85D2-9E48-96C0-48DFC3758305}" dt="2025-06-19T15:01:58.681" v="2594" actId="478"/>
          <ac:spMkLst>
            <pc:docMk/>
            <pc:sldMk cId="858944266" sldId="272"/>
            <ac:spMk id="15" creationId="{FF63378C-9577-8A01-6697-E25D7AC00197}"/>
          </ac:spMkLst>
        </pc:spChg>
        <pc:spChg chg="mod">
          <ac:chgData name="Mandvi Singh" userId="e383f168-4dd3-47fa-9279-7ed775effd25" providerId="ADAL" clId="{1720DC16-85D2-9E48-96C0-48DFC3758305}" dt="2025-06-19T15:46:03.685" v="3450" actId="1076"/>
          <ac:spMkLst>
            <pc:docMk/>
            <pc:sldMk cId="858944266" sldId="272"/>
            <ac:spMk id="20" creationId="{E305EEB8-BDD8-1950-7CD8-8164BCA481FA}"/>
          </ac:spMkLst>
        </pc:spChg>
        <pc:spChg chg="mod">
          <ac:chgData name="Mandvi Singh" userId="e383f168-4dd3-47fa-9279-7ed775effd25" providerId="ADAL" clId="{1720DC16-85D2-9E48-96C0-48DFC3758305}" dt="2025-06-19T15:45:46.884" v="3446" actId="554"/>
          <ac:spMkLst>
            <pc:docMk/>
            <pc:sldMk cId="858944266" sldId="272"/>
            <ac:spMk id="21" creationId="{8A51B7D2-72F7-17A7-D71A-C405FF008AA0}"/>
          </ac:spMkLst>
        </pc:spChg>
        <pc:spChg chg="mod">
          <ac:chgData name="Mandvi Singh" userId="e383f168-4dd3-47fa-9279-7ed775effd25" providerId="ADAL" clId="{1720DC16-85D2-9E48-96C0-48DFC3758305}" dt="2025-06-19T15:45:46.884" v="3446" actId="554"/>
          <ac:spMkLst>
            <pc:docMk/>
            <pc:sldMk cId="858944266" sldId="272"/>
            <ac:spMk id="22" creationId="{927CB4D1-95AD-B0D9-3D2A-C37DA66957AC}"/>
          </ac:spMkLst>
        </pc:spChg>
        <pc:picChg chg="mod">
          <ac:chgData name="Mandvi Singh" userId="e383f168-4dd3-47fa-9279-7ed775effd25" providerId="ADAL" clId="{1720DC16-85D2-9E48-96C0-48DFC3758305}" dt="2025-06-19T15:54:38.068" v="3635" actId="1076"/>
          <ac:picMkLst>
            <pc:docMk/>
            <pc:sldMk cId="858944266" sldId="272"/>
            <ac:picMk id="8" creationId="{2A156F6B-7AA2-41C8-63FE-54F51927C09A}"/>
          </ac:picMkLst>
        </pc:picChg>
        <pc:picChg chg="add del mod">
          <ac:chgData name="Mandvi Singh" userId="e383f168-4dd3-47fa-9279-7ed775effd25" providerId="ADAL" clId="{1720DC16-85D2-9E48-96C0-48DFC3758305}" dt="2025-06-19T15:02:03.423" v="2595" actId="1076"/>
          <ac:picMkLst>
            <pc:docMk/>
            <pc:sldMk cId="858944266" sldId="272"/>
            <ac:picMk id="14" creationId="{18B7D0C2-2FEC-FA50-64D2-02CCA151FA50}"/>
          </ac:picMkLst>
        </pc:picChg>
        <pc:picChg chg="mod">
          <ac:chgData name="Mandvi Singh" userId="e383f168-4dd3-47fa-9279-7ed775effd25" providerId="ADAL" clId="{1720DC16-85D2-9E48-96C0-48DFC3758305}" dt="2025-06-19T15:46:17.474" v="3463" actId="14100"/>
          <ac:picMkLst>
            <pc:docMk/>
            <pc:sldMk cId="858944266" sldId="272"/>
            <ac:picMk id="17" creationId="{3D23325B-68CB-3F26-65C1-95AC6113A9B2}"/>
          </ac:picMkLst>
        </pc:picChg>
        <pc:picChg chg="mod">
          <ac:chgData name="Mandvi Singh" userId="e383f168-4dd3-47fa-9279-7ed775effd25" providerId="ADAL" clId="{1720DC16-85D2-9E48-96C0-48DFC3758305}" dt="2025-06-19T15:45:53.783" v="3448" actId="1035"/>
          <ac:picMkLst>
            <pc:docMk/>
            <pc:sldMk cId="858944266" sldId="272"/>
            <ac:picMk id="19" creationId="{CB8AFB90-2E8B-7DBF-B0BF-08B0211A5F4A}"/>
          </ac:picMkLst>
        </pc:picChg>
      </pc:sldChg>
      <pc:sldChg chg="addSp delSp modSp mod">
        <pc:chgData name="Mandvi Singh" userId="e383f168-4dd3-47fa-9279-7ed775effd25" providerId="ADAL" clId="{1720DC16-85D2-9E48-96C0-48DFC3758305}" dt="2025-06-19T16:51:07.028" v="3965" actId="20577"/>
        <pc:sldMkLst>
          <pc:docMk/>
          <pc:sldMk cId="3943029028" sldId="281"/>
        </pc:sldMkLst>
        <pc:spChg chg="mod">
          <ac:chgData name="Mandvi Singh" userId="e383f168-4dd3-47fa-9279-7ed775effd25" providerId="ADAL" clId="{1720DC16-85D2-9E48-96C0-48DFC3758305}" dt="2025-06-19T15:55:33.490" v="3644" actId="20577"/>
          <ac:spMkLst>
            <pc:docMk/>
            <pc:sldMk cId="3943029028" sldId="281"/>
            <ac:spMk id="2" creationId="{A54EDD7E-3032-5BD0-7367-3397C7CC8FF4}"/>
          </ac:spMkLst>
        </pc:spChg>
        <pc:spChg chg="del">
          <ac:chgData name="Mandvi Singh" userId="e383f168-4dd3-47fa-9279-7ed775effd25" providerId="ADAL" clId="{1720DC16-85D2-9E48-96C0-48DFC3758305}" dt="2025-06-19T15:54:30.806" v="3632" actId="478"/>
          <ac:spMkLst>
            <pc:docMk/>
            <pc:sldMk cId="3943029028" sldId="281"/>
            <ac:spMk id="5" creationId="{508AA731-6AC2-CCB3-5EE0-B2B5E6D4D8D9}"/>
          </ac:spMkLst>
        </pc:spChg>
        <pc:spChg chg="add del mod">
          <ac:chgData name="Mandvi Singh" userId="e383f168-4dd3-47fa-9279-7ed775effd25" providerId="ADAL" clId="{1720DC16-85D2-9E48-96C0-48DFC3758305}" dt="2025-06-19T15:55:03.447" v="3642" actId="478"/>
          <ac:spMkLst>
            <pc:docMk/>
            <pc:sldMk cId="3943029028" sldId="281"/>
            <ac:spMk id="6" creationId="{2CE686B9-89D1-C077-1803-E59D5241A1CF}"/>
          </ac:spMkLst>
        </pc:spChg>
        <pc:spChg chg="add del">
          <ac:chgData name="Mandvi Singh" userId="e383f168-4dd3-47fa-9279-7ed775effd25" providerId="ADAL" clId="{1720DC16-85D2-9E48-96C0-48DFC3758305}" dt="2025-06-19T15:54:42.434" v="3637" actId="478"/>
          <ac:spMkLst>
            <pc:docMk/>
            <pc:sldMk cId="3943029028" sldId="281"/>
            <ac:spMk id="7" creationId="{F1F1BEA6-8C42-BC62-6CA6-9CFC05DD7D29}"/>
          </ac:spMkLst>
        </pc:spChg>
        <pc:spChg chg="add mod">
          <ac:chgData name="Mandvi Singh" userId="e383f168-4dd3-47fa-9279-7ed775effd25" providerId="ADAL" clId="{1720DC16-85D2-9E48-96C0-48DFC3758305}" dt="2025-06-19T15:54:52.930" v="3640"/>
          <ac:spMkLst>
            <pc:docMk/>
            <pc:sldMk cId="3943029028" sldId="281"/>
            <ac:spMk id="9" creationId="{C49C7164-936E-74A0-5A8F-351764B93AE8}"/>
          </ac:spMkLst>
        </pc:spChg>
        <pc:spChg chg="add mod">
          <ac:chgData name="Mandvi Singh" userId="e383f168-4dd3-47fa-9279-7ed775effd25" providerId="ADAL" clId="{1720DC16-85D2-9E48-96C0-48DFC3758305}" dt="2025-06-19T15:54:52.930" v="3640"/>
          <ac:spMkLst>
            <pc:docMk/>
            <pc:sldMk cId="3943029028" sldId="281"/>
            <ac:spMk id="10" creationId="{A880FFC7-B9B3-C46E-69AA-DA43B421345E}"/>
          </ac:spMkLst>
        </pc:spChg>
        <pc:spChg chg="add mod">
          <ac:chgData name="Mandvi Singh" userId="e383f168-4dd3-47fa-9279-7ed775effd25" providerId="ADAL" clId="{1720DC16-85D2-9E48-96C0-48DFC3758305}" dt="2025-06-19T15:54:52.930" v="3640"/>
          <ac:spMkLst>
            <pc:docMk/>
            <pc:sldMk cId="3943029028" sldId="281"/>
            <ac:spMk id="11" creationId="{3D159CE3-436B-1D25-79B6-81DDF763A81F}"/>
          </ac:spMkLst>
        </pc:spChg>
        <pc:spChg chg="mod">
          <ac:chgData name="Mandvi Singh" userId="e383f168-4dd3-47fa-9279-7ed775effd25" providerId="ADAL" clId="{1720DC16-85D2-9E48-96C0-48DFC3758305}" dt="2025-06-19T16:51:07.028" v="3965" actId="20577"/>
          <ac:spMkLst>
            <pc:docMk/>
            <pc:sldMk cId="3943029028" sldId="281"/>
            <ac:spMk id="12" creationId="{6E91F542-8653-3B5F-CEB1-D54B173ABB06}"/>
          </ac:spMkLst>
        </pc:spChg>
        <pc:picChg chg="del">
          <ac:chgData name="Mandvi Singh" userId="e383f168-4dd3-47fa-9279-7ed775effd25" providerId="ADAL" clId="{1720DC16-85D2-9E48-96C0-48DFC3758305}" dt="2025-06-19T15:54:30.806" v="3632" actId="478"/>
          <ac:picMkLst>
            <pc:docMk/>
            <pc:sldMk cId="3943029028" sldId="281"/>
            <ac:picMk id="8" creationId="{EAE1D25C-6B95-AD6C-5E66-966202033FB9}"/>
          </ac:picMkLst>
        </pc:picChg>
        <pc:picChg chg="add mod">
          <ac:chgData name="Mandvi Singh" userId="e383f168-4dd3-47fa-9279-7ed775effd25" providerId="ADAL" clId="{1720DC16-85D2-9E48-96C0-48DFC3758305}" dt="2025-06-19T15:54:52.930" v="3640"/>
          <ac:picMkLst>
            <pc:docMk/>
            <pc:sldMk cId="3943029028" sldId="281"/>
            <ac:picMk id="13" creationId="{D856684C-9C1D-470D-CED8-50C1B1971B5C}"/>
          </ac:picMkLst>
        </pc:picChg>
      </pc:sldChg>
      <pc:sldChg chg="delSp modSp add del mod">
        <pc:chgData name="Mandvi Singh" userId="e383f168-4dd3-47fa-9279-7ed775effd25" providerId="ADAL" clId="{1720DC16-85D2-9E48-96C0-48DFC3758305}" dt="2025-06-19T14:17:23.748" v="1298" actId="2696"/>
        <pc:sldMkLst>
          <pc:docMk/>
          <pc:sldMk cId="4264411356" sldId="524"/>
        </pc:sldMkLst>
        <pc:spChg chg="mod">
          <ac:chgData name="Mandvi Singh" userId="e383f168-4dd3-47fa-9279-7ed775effd25" providerId="ADAL" clId="{1720DC16-85D2-9E48-96C0-48DFC3758305}" dt="2025-06-19T05:28:13.337" v="206" actId="20577"/>
          <ac:spMkLst>
            <pc:docMk/>
            <pc:sldMk cId="4264411356" sldId="524"/>
            <ac:spMk id="2" creationId="{349D2E95-A517-3109-F9C1-AA64E1BE4B57}"/>
          </ac:spMkLst>
        </pc:spChg>
        <pc:graphicFrameChg chg="del mod">
          <ac:chgData name="Mandvi Singh" userId="e383f168-4dd3-47fa-9279-7ed775effd25" providerId="ADAL" clId="{1720DC16-85D2-9E48-96C0-48DFC3758305}" dt="2025-06-19T14:12:24.593" v="1166" actId="21"/>
          <ac:graphicFrameMkLst>
            <pc:docMk/>
            <pc:sldMk cId="4264411356" sldId="524"/>
            <ac:graphicFrameMk id="16" creationId="{268F90C0-5875-1810-2037-22803F9A33B1}"/>
          </ac:graphicFrameMkLst>
        </pc:graphicFrameChg>
      </pc:sldChg>
      <pc:sldChg chg="add del">
        <pc:chgData name="Mandvi Singh" userId="e383f168-4dd3-47fa-9279-7ed775effd25" providerId="ADAL" clId="{1720DC16-85D2-9E48-96C0-48DFC3758305}" dt="2025-06-19T05:29:38.837" v="208" actId="2696"/>
        <pc:sldMkLst>
          <pc:docMk/>
          <pc:sldMk cId="1591808065" sldId="549"/>
        </pc:sldMkLst>
      </pc:sldChg>
      <pc:sldChg chg="add del">
        <pc:chgData name="Mandvi Singh" userId="e383f168-4dd3-47fa-9279-7ed775effd25" providerId="ADAL" clId="{1720DC16-85D2-9E48-96C0-48DFC3758305}" dt="2025-06-19T15:55:48.370" v="3645" actId="2696"/>
        <pc:sldMkLst>
          <pc:docMk/>
          <pc:sldMk cId="2678285432" sldId="549"/>
        </pc:sldMkLst>
      </pc:sldChg>
      <pc:sldChg chg="addSp delSp modSp mod setBg">
        <pc:chgData name="Mandvi Singh" userId="e383f168-4dd3-47fa-9279-7ed775effd25" providerId="ADAL" clId="{1720DC16-85D2-9E48-96C0-48DFC3758305}" dt="2025-06-19T16:09:03.307" v="3798" actId="12100"/>
        <pc:sldMkLst>
          <pc:docMk/>
          <pc:sldMk cId="59981747" sldId="640"/>
        </pc:sldMkLst>
        <pc:spChg chg="add mod">
          <ac:chgData name="Mandvi Singh" userId="e383f168-4dd3-47fa-9279-7ed775effd25" providerId="ADAL" clId="{1720DC16-85D2-9E48-96C0-48DFC3758305}" dt="2025-06-19T15:56:57.719" v="3657"/>
          <ac:spMkLst>
            <pc:docMk/>
            <pc:sldMk cId="59981747" sldId="640"/>
            <ac:spMk id="2" creationId="{0738A4EE-87F5-F422-2914-C24DAB7C3DED}"/>
          </ac:spMkLst>
        </pc:spChg>
        <pc:spChg chg="add mod">
          <ac:chgData name="Mandvi Singh" userId="e383f168-4dd3-47fa-9279-7ed775effd25" providerId="ADAL" clId="{1720DC16-85D2-9E48-96C0-48DFC3758305}" dt="2025-06-19T15:56:57.719" v="3657"/>
          <ac:spMkLst>
            <pc:docMk/>
            <pc:sldMk cId="59981747" sldId="640"/>
            <ac:spMk id="3" creationId="{0CEC05BB-CFBC-8419-1179-59E2A478B684}"/>
          </ac:spMkLst>
        </pc:spChg>
        <pc:spChg chg="del mod">
          <ac:chgData name="Mandvi Singh" userId="e383f168-4dd3-47fa-9279-7ed775effd25" providerId="ADAL" clId="{1720DC16-85D2-9E48-96C0-48DFC3758305}" dt="2025-06-19T15:55:55.563" v="3647" actId="478"/>
          <ac:spMkLst>
            <pc:docMk/>
            <pc:sldMk cId="59981747" sldId="640"/>
            <ac:spMk id="4" creationId="{91876AC8-4D73-0925-5097-F29EEDEA21CB}"/>
          </ac:spMkLst>
        </pc:spChg>
        <pc:spChg chg="del">
          <ac:chgData name="Mandvi Singh" userId="e383f168-4dd3-47fa-9279-7ed775effd25" providerId="ADAL" clId="{1720DC16-85D2-9E48-96C0-48DFC3758305}" dt="2025-06-19T15:55:55.563" v="3647" actId="478"/>
          <ac:spMkLst>
            <pc:docMk/>
            <pc:sldMk cId="59981747" sldId="640"/>
            <ac:spMk id="6" creationId="{A06374BC-0C45-7DC2-C762-442D5C71E6D2}"/>
          </ac:spMkLst>
        </pc:spChg>
        <pc:spChg chg="mod">
          <ac:chgData name="Mandvi Singh" userId="e383f168-4dd3-47fa-9279-7ed775effd25" providerId="ADAL" clId="{1720DC16-85D2-9E48-96C0-48DFC3758305}" dt="2025-06-19T16:08:20.633" v="3785" actId="20577"/>
          <ac:spMkLst>
            <pc:docMk/>
            <pc:sldMk cId="59981747" sldId="640"/>
            <ac:spMk id="7" creationId="{AA5C568C-0D8A-55E9-FAF5-38DCEB36EB3C}"/>
          </ac:spMkLst>
        </pc:spChg>
        <pc:spChg chg="add mod">
          <ac:chgData name="Mandvi Singh" userId="e383f168-4dd3-47fa-9279-7ed775effd25" providerId="ADAL" clId="{1720DC16-85D2-9E48-96C0-48DFC3758305}" dt="2025-06-19T15:56:57.719" v="3657"/>
          <ac:spMkLst>
            <pc:docMk/>
            <pc:sldMk cId="59981747" sldId="640"/>
            <ac:spMk id="8" creationId="{21ABBEC2-578F-FE10-3454-6EA94FD633E4}"/>
          </ac:spMkLst>
        </pc:spChg>
        <pc:spChg chg="add del mod">
          <ac:chgData name="Mandvi Singh" userId="e383f168-4dd3-47fa-9279-7ed775effd25" providerId="ADAL" clId="{1720DC16-85D2-9E48-96C0-48DFC3758305}" dt="2025-06-19T15:56:26.419" v="3653" actId="26606"/>
          <ac:spMkLst>
            <pc:docMk/>
            <pc:sldMk cId="59981747" sldId="640"/>
            <ac:spMk id="11" creationId="{8FB00459-B809-850C-9D3F-C3D2CDAC9CCA}"/>
          </ac:spMkLst>
        </pc:spChg>
        <pc:spChg chg="add del mod">
          <ac:chgData name="Mandvi Singh" userId="e383f168-4dd3-47fa-9279-7ed775effd25" providerId="ADAL" clId="{1720DC16-85D2-9E48-96C0-48DFC3758305}" dt="2025-06-19T16:07:36.427" v="3772" actId="26606"/>
          <ac:spMkLst>
            <pc:docMk/>
            <pc:sldMk cId="59981747" sldId="640"/>
            <ac:spMk id="12" creationId="{198AF6F7-7F5B-D939-FEC5-2935D9A34E59}"/>
          </ac:spMkLst>
        </pc:spChg>
        <pc:spChg chg="add del">
          <ac:chgData name="Mandvi Singh" userId="e383f168-4dd3-47fa-9279-7ed775effd25" providerId="ADAL" clId="{1720DC16-85D2-9E48-96C0-48DFC3758305}" dt="2025-06-19T15:56:26.401" v="3652" actId="26606"/>
          <ac:spMkLst>
            <pc:docMk/>
            <pc:sldMk cId="59981747" sldId="640"/>
            <ac:spMk id="17" creationId="{600DC1B0-7E1A-BD02-3F93-19E6B1B75075}"/>
          </ac:spMkLst>
        </pc:spChg>
        <pc:spChg chg="add mod">
          <ac:chgData name="Mandvi Singh" userId="e383f168-4dd3-47fa-9279-7ed775effd25" providerId="ADAL" clId="{1720DC16-85D2-9E48-96C0-48DFC3758305}" dt="2025-06-19T16:08:49.799" v="3795" actId="14100"/>
          <ac:spMkLst>
            <pc:docMk/>
            <pc:sldMk cId="59981747" sldId="640"/>
            <ac:spMk id="18" creationId="{0E265F47-ECF7-5724-74DD-BA05EE530E80}"/>
          </ac:spMkLst>
        </pc:spChg>
        <pc:graphicFrameChg chg="add del">
          <ac:chgData name="Mandvi Singh" userId="e383f168-4dd3-47fa-9279-7ed775effd25" providerId="ADAL" clId="{1720DC16-85D2-9E48-96C0-48DFC3758305}" dt="2025-06-19T15:56:26.401" v="3652" actId="26606"/>
          <ac:graphicFrameMkLst>
            <pc:docMk/>
            <pc:sldMk cId="59981747" sldId="640"/>
            <ac:graphicFrameMk id="13" creationId="{8AE805C1-F4C8-81D6-D8A6-9310DE0A08D5}"/>
          </ac:graphicFrameMkLst>
        </pc:graphicFrameChg>
        <pc:graphicFrameChg chg="add del">
          <ac:chgData name="Mandvi Singh" userId="e383f168-4dd3-47fa-9279-7ed775effd25" providerId="ADAL" clId="{1720DC16-85D2-9E48-96C0-48DFC3758305}" dt="2025-06-19T16:07:36.411" v="3771" actId="26606"/>
          <ac:graphicFrameMkLst>
            <pc:docMk/>
            <pc:sldMk cId="59981747" sldId="640"/>
            <ac:graphicFrameMk id="14" creationId="{CE771287-5C0A-5548-618A-69C6F523EBF9}"/>
          </ac:graphicFrameMkLst>
        </pc:graphicFrameChg>
        <pc:graphicFrameChg chg="add mod">
          <ac:chgData name="Mandvi Singh" userId="e383f168-4dd3-47fa-9279-7ed775effd25" providerId="ADAL" clId="{1720DC16-85D2-9E48-96C0-48DFC3758305}" dt="2025-06-19T16:09:03.307" v="3798" actId="12100"/>
          <ac:graphicFrameMkLst>
            <pc:docMk/>
            <pc:sldMk cId="59981747" sldId="640"/>
            <ac:graphicFrameMk id="16" creationId="{2CF5F562-7823-C2DF-FA34-F96D3FC2A696}"/>
          </ac:graphicFrameMkLst>
        </pc:graphicFrameChg>
        <pc:graphicFrameChg chg="add del mod modGraphic">
          <ac:chgData name="Mandvi Singh" userId="e383f168-4dd3-47fa-9279-7ed775effd25" providerId="ADAL" clId="{1720DC16-85D2-9E48-96C0-48DFC3758305}" dt="2025-06-19T16:02:28.494" v="3707" actId="478"/>
          <ac:graphicFrameMkLst>
            <pc:docMk/>
            <pc:sldMk cId="59981747" sldId="640"/>
            <ac:graphicFrameMk id="19" creationId="{EDD6A525-6CAB-1B4A-100D-69C1AE89948B}"/>
          </ac:graphicFrameMkLst>
        </pc:graphicFrameChg>
        <pc:picChg chg="del">
          <ac:chgData name="Mandvi Singh" userId="e383f168-4dd3-47fa-9279-7ed775effd25" providerId="ADAL" clId="{1720DC16-85D2-9E48-96C0-48DFC3758305}" dt="2025-06-19T15:55:56.733" v="3648" actId="478"/>
          <ac:picMkLst>
            <pc:docMk/>
            <pc:sldMk cId="59981747" sldId="640"/>
            <ac:picMk id="5" creationId="{C62FB3C3-B5E7-DDA7-BB85-C0406BC7490B}"/>
          </ac:picMkLst>
        </pc:picChg>
        <pc:picChg chg="add mod">
          <ac:chgData name="Mandvi Singh" userId="e383f168-4dd3-47fa-9279-7ed775effd25" providerId="ADAL" clId="{1720DC16-85D2-9E48-96C0-48DFC3758305}" dt="2025-06-19T15:56:57.719" v="3657"/>
          <ac:picMkLst>
            <pc:docMk/>
            <pc:sldMk cId="59981747" sldId="640"/>
            <ac:picMk id="9" creationId="{21BB4B75-A758-DB4D-7E7B-191D8816F8B4}"/>
          </ac:picMkLst>
        </pc:picChg>
        <pc:cxnChg chg="add mod">
          <ac:chgData name="Mandvi Singh" userId="e383f168-4dd3-47fa-9279-7ed775effd25" providerId="ADAL" clId="{1720DC16-85D2-9E48-96C0-48DFC3758305}" dt="2025-06-19T16:08:55.690" v="3797" actId="13822"/>
          <ac:cxnSpMkLst>
            <pc:docMk/>
            <pc:sldMk cId="59981747" sldId="640"/>
            <ac:cxnSpMk id="21" creationId="{24C8D5BB-BD50-8975-D23F-3FB10F6BBF2D}"/>
          </ac:cxnSpMkLst>
        </pc:cxnChg>
      </pc:sldChg>
      <pc:sldChg chg="addSp delSp modSp mod">
        <pc:chgData name="Mandvi Singh" userId="e383f168-4dd3-47fa-9279-7ed775effd25" providerId="ADAL" clId="{1720DC16-85D2-9E48-96C0-48DFC3758305}" dt="2025-06-19T15:59:50.782" v="3701" actId="14100"/>
        <pc:sldMkLst>
          <pc:docMk/>
          <pc:sldMk cId="2079454219" sldId="652"/>
        </pc:sldMkLst>
        <pc:spChg chg="mod">
          <ac:chgData name="Mandvi Singh" userId="e383f168-4dd3-47fa-9279-7ed775effd25" providerId="ADAL" clId="{1720DC16-85D2-9E48-96C0-48DFC3758305}" dt="2025-06-19T15:59:50.782" v="3701" actId="14100"/>
          <ac:spMkLst>
            <pc:docMk/>
            <pc:sldMk cId="2079454219" sldId="652"/>
            <ac:spMk id="2" creationId="{B2F0FA0C-143C-40FC-8032-D911BF799014}"/>
          </ac:spMkLst>
        </pc:spChg>
        <pc:spChg chg="del mod">
          <ac:chgData name="Mandvi Singh" userId="e383f168-4dd3-47fa-9279-7ed775effd25" providerId="ADAL" clId="{1720DC16-85D2-9E48-96C0-48DFC3758305}" dt="2025-06-19T15:54:26.525" v="3630" actId="478"/>
          <ac:spMkLst>
            <pc:docMk/>
            <pc:sldMk cId="2079454219" sldId="652"/>
            <ac:spMk id="3" creationId="{6CDA1CBF-038D-8FEB-D895-1D977FFDFF55}"/>
          </ac:spMkLst>
        </pc:spChg>
        <pc:spChg chg="del">
          <ac:chgData name="Mandvi Singh" userId="e383f168-4dd3-47fa-9279-7ed775effd25" providerId="ADAL" clId="{1720DC16-85D2-9E48-96C0-48DFC3758305}" dt="2025-06-19T15:54:25.594" v="3629" actId="478"/>
          <ac:spMkLst>
            <pc:docMk/>
            <pc:sldMk cId="2079454219" sldId="652"/>
            <ac:spMk id="5" creationId="{85A668C6-2CBB-A320-C499-90D471C11DA2}"/>
          </ac:spMkLst>
        </pc:spChg>
        <pc:spChg chg="add mod">
          <ac:chgData name="Mandvi Singh" userId="e383f168-4dd3-47fa-9279-7ed775effd25" providerId="ADAL" clId="{1720DC16-85D2-9E48-96C0-48DFC3758305}" dt="2025-06-19T15:54:51.514" v="3639"/>
          <ac:spMkLst>
            <pc:docMk/>
            <pc:sldMk cId="2079454219" sldId="652"/>
            <ac:spMk id="6" creationId="{028F9FEA-EA3B-F03C-D1BD-0FFCDDD29BB7}"/>
          </ac:spMkLst>
        </pc:spChg>
        <pc:spChg chg="add mod">
          <ac:chgData name="Mandvi Singh" userId="e383f168-4dd3-47fa-9279-7ed775effd25" providerId="ADAL" clId="{1720DC16-85D2-9E48-96C0-48DFC3758305}" dt="2025-06-19T15:54:51.514" v="3639"/>
          <ac:spMkLst>
            <pc:docMk/>
            <pc:sldMk cId="2079454219" sldId="652"/>
            <ac:spMk id="7" creationId="{0E3A0F4D-A610-C942-A2B6-70EFC2E0B139}"/>
          </ac:spMkLst>
        </pc:spChg>
        <pc:spChg chg="add mod">
          <ac:chgData name="Mandvi Singh" userId="e383f168-4dd3-47fa-9279-7ed775effd25" providerId="ADAL" clId="{1720DC16-85D2-9E48-96C0-48DFC3758305}" dt="2025-06-19T15:54:51.514" v="3639"/>
          <ac:spMkLst>
            <pc:docMk/>
            <pc:sldMk cId="2079454219" sldId="652"/>
            <ac:spMk id="8" creationId="{D851993C-5C65-287B-7241-6CBD33B49237}"/>
          </ac:spMkLst>
        </pc:spChg>
        <pc:spChg chg="mod">
          <ac:chgData name="Mandvi Singh" userId="e383f168-4dd3-47fa-9279-7ed775effd25" providerId="ADAL" clId="{1720DC16-85D2-9E48-96C0-48DFC3758305}" dt="2025-06-19T15:59:50.211" v="3699" actId="1076"/>
          <ac:spMkLst>
            <pc:docMk/>
            <pc:sldMk cId="2079454219" sldId="652"/>
            <ac:spMk id="13" creationId="{F5BEB087-19F6-EB66-5CC5-0DF8CCD66C03}"/>
          </ac:spMkLst>
        </pc:spChg>
        <pc:spChg chg="mod">
          <ac:chgData name="Mandvi Singh" userId="e383f168-4dd3-47fa-9279-7ed775effd25" providerId="ADAL" clId="{1720DC16-85D2-9E48-96C0-48DFC3758305}" dt="2025-06-19T15:57:39.564" v="3669" actId="1076"/>
          <ac:spMkLst>
            <pc:docMk/>
            <pc:sldMk cId="2079454219" sldId="652"/>
            <ac:spMk id="14" creationId="{428430FD-D12A-F615-291F-8B2725253FD1}"/>
          </ac:spMkLst>
        </pc:spChg>
        <pc:spChg chg="mod">
          <ac:chgData name="Mandvi Singh" userId="e383f168-4dd3-47fa-9279-7ed775effd25" providerId="ADAL" clId="{1720DC16-85D2-9E48-96C0-48DFC3758305}" dt="2025-06-19T15:57:47.496" v="3671" actId="1076"/>
          <ac:spMkLst>
            <pc:docMk/>
            <pc:sldMk cId="2079454219" sldId="652"/>
            <ac:spMk id="15" creationId="{A8ACD9DC-CA1C-85C2-C167-ACF4AD3082B9}"/>
          </ac:spMkLst>
        </pc:spChg>
        <pc:picChg chg="del">
          <ac:chgData name="Mandvi Singh" userId="e383f168-4dd3-47fa-9279-7ed775effd25" providerId="ADAL" clId="{1720DC16-85D2-9E48-96C0-48DFC3758305}" dt="2025-06-19T15:54:27.500" v="3631" actId="478"/>
          <ac:picMkLst>
            <pc:docMk/>
            <pc:sldMk cId="2079454219" sldId="652"/>
            <ac:picMk id="4" creationId="{E2191CEA-ACEF-0E42-FECE-A6B01E9B6A47}"/>
          </ac:picMkLst>
        </pc:picChg>
        <pc:picChg chg="add mod">
          <ac:chgData name="Mandvi Singh" userId="e383f168-4dd3-47fa-9279-7ed775effd25" providerId="ADAL" clId="{1720DC16-85D2-9E48-96C0-48DFC3758305}" dt="2025-06-19T15:54:51.514" v="3639"/>
          <ac:picMkLst>
            <pc:docMk/>
            <pc:sldMk cId="2079454219" sldId="652"/>
            <ac:picMk id="9" creationId="{B5820BC6-5B25-A18E-CE75-8D631D393B24}"/>
          </ac:picMkLst>
        </pc:picChg>
        <pc:picChg chg="mod">
          <ac:chgData name="Mandvi Singh" userId="e383f168-4dd3-47fa-9279-7ed775effd25" providerId="ADAL" clId="{1720DC16-85D2-9E48-96C0-48DFC3758305}" dt="2025-06-19T15:57:49.545" v="3672" actId="14100"/>
          <ac:picMkLst>
            <pc:docMk/>
            <pc:sldMk cId="2079454219" sldId="652"/>
            <ac:picMk id="11" creationId="{37BB16B2-147F-5B47-E096-B9AC2C05AC1B}"/>
          </ac:picMkLst>
        </pc:picChg>
        <pc:picChg chg="mod">
          <ac:chgData name="Mandvi Singh" userId="e383f168-4dd3-47fa-9279-7ed775effd25" providerId="ADAL" clId="{1720DC16-85D2-9E48-96C0-48DFC3758305}" dt="2025-06-19T15:57:43.529" v="3670" actId="1076"/>
          <ac:picMkLst>
            <pc:docMk/>
            <pc:sldMk cId="2079454219" sldId="652"/>
            <ac:picMk id="12" creationId="{F2D3311B-0993-1E69-C4E7-4E57357A6129}"/>
          </ac:picMkLst>
        </pc:picChg>
      </pc:sldChg>
      <pc:sldChg chg="addSp delSp modSp del mod">
        <pc:chgData name="Mandvi Singh" userId="e383f168-4dd3-47fa-9279-7ed775effd25" providerId="ADAL" clId="{1720DC16-85D2-9E48-96C0-48DFC3758305}" dt="2025-06-19T14:42:56.540" v="1979" actId="2696"/>
        <pc:sldMkLst>
          <pc:docMk/>
          <pc:sldMk cId="3859005448" sldId="680"/>
        </pc:sldMkLst>
        <pc:spChg chg="mod">
          <ac:chgData name="Mandvi Singh" userId="e383f168-4dd3-47fa-9279-7ed775effd25" providerId="ADAL" clId="{1720DC16-85D2-9E48-96C0-48DFC3758305}" dt="2025-06-19T14:20:50.256" v="1371" actId="14100"/>
          <ac:spMkLst>
            <pc:docMk/>
            <pc:sldMk cId="3859005448" sldId="680"/>
            <ac:spMk id="2" creationId="{09C34D65-7F13-EDC4-D584-798129FFE42C}"/>
          </ac:spMkLst>
        </pc:spChg>
        <pc:spChg chg="mod">
          <ac:chgData name="Mandvi Singh" userId="e383f168-4dd3-47fa-9279-7ed775effd25" providerId="ADAL" clId="{1720DC16-85D2-9E48-96C0-48DFC3758305}" dt="2025-06-19T14:21:01.719" v="1373" actId="948"/>
          <ac:spMkLst>
            <pc:docMk/>
            <pc:sldMk cId="3859005448" sldId="680"/>
            <ac:spMk id="7" creationId="{3BAFC953-CC25-4F45-9ED0-17E1146C6C1B}"/>
          </ac:spMkLst>
        </pc:spChg>
        <pc:spChg chg="del">
          <ac:chgData name="Mandvi Singh" userId="e383f168-4dd3-47fa-9279-7ed775effd25" providerId="ADAL" clId="{1720DC16-85D2-9E48-96C0-48DFC3758305}" dt="2025-06-19T14:35:00.266" v="1782" actId="21"/>
          <ac:spMkLst>
            <pc:docMk/>
            <pc:sldMk cId="3859005448" sldId="680"/>
            <ac:spMk id="9" creationId="{729A4693-2693-1E63-5D20-A69167D28D0C}"/>
          </ac:spMkLst>
        </pc:spChg>
        <pc:spChg chg="del">
          <ac:chgData name="Mandvi Singh" userId="e383f168-4dd3-47fa-9279-7ed775effd25" providerId="ADAL" clId="{1720DC16-85D2-9E48-96C0-48DFC3758305}" dt="2025-06-19T14:38:24.809" v="1839" actId="21"/>
          <ac:spMkLst>
            <pc:docMk/>
            <pc:sldMk cId="3859005448" sldId="680"/>
            <ac:spMk id="18" creationId="{8B9F2B06-80F7-1758-3510-0A74EF8B459A}"/>
          </ac:spMkLst>
        </pc:spChg>
        <pc:picChg chg="add mod">
          <ac:chgData name="Mandvi Singh" userId="e383f168-4dd3-47fa-9279-7ed775effd25" providerId="ADAL" clId="{1720DC16-85D2-9E48-96C0-48DFC3758305}" dt="2025-06-19T14:40:18.051" v="1897"/>
          <ac:picMkLst>
            <pc:docMk/>
            <pc:sldMk cId="3859005448" sldId="680"/>
            <ac:picMk id="5" creationId="{AA5C44C8-7D46-27FE-5135-9988B9A8AD28}"/>
          </ac:picMkLst>
        </pc:picChg>
        <pc:picChg chg="add del">
          <ac:chgData name="Mandvi Singh" userId="e383f168-4dd3-47fa-9279-7ed775effd25" providerId="ADAL" clId="{1720DC16-85D2-9E48-96C0-48DFC3758305}" dt="2025-06-19T14:39:51.473" v="1895" actId="478"/>
          <ac:picMkLst>
            <pc:docMk/>
            <pc:sldMk cId="3859005448" sldId="680"/>
            <ac:picMk id="15" creationId="{B6CC59D5-A3E7-4C05-AA18-9CD13F29DC84}"/>
          </ac:picMkLst>
        </pc:picChg>
        <pc:picChg chg="del">
          <ac:chgData name="Mandvi Singh" userId="e383f168-4dd3-47fa-9279-7ed775effd25" providerId="ADAL" clId="{1720DC16-85D2-9E48-96C0-48DFC3758305}" dt="2025-06-19T14:37:39.109" v="1808" actId="478"/>
          <ac:picMkLst>
            <pc:docMk/>
            <pc:sldMk cId="3859005448" sldId="680"/>
            <ac:picMk id="17" creationId="{11A44D11-BE41-BDF5-777B-106ED39F1A3A}"/>
          </ac:picMkLst>
        </pc:picChg>
      </pc:sldChg>
      <pc:sldChg chg="addSp delSp modSp mod">
        <pc:chgData name="Mandvi Singh" userId="e383f168-4dd3-47fa-9279-7ed775effd25" providerId="ADAL" clId="{1720DC16-85D2-9E48-96C0-48DFC3758305}" dt="2025-06-19T15:59:51.230" v="3702" actId="14100"/>
        <pc:sldMkLst>
          <pc:docMk/>
          <pc:sldMk cId="4227334955" sldId="772"/>
        </pc:sldMkLst>
        <pc:spChg chg="add mod">
          <ac:chgData name="Mandvi Singh" userId="e383f168-4dd3-47fa-9279-7ed775effd25" providerId="ADAL" clId="{1720DC16-85D2-9E48-96C0-48DFC3758305}" dt="2025-06-19T15:48:47.188" v="3542" actId="1076"/>
          <ac:spMkLst>
            <pc:docMk/>
            <pc:sldMk cId="4227334955" sldId="772"/>
            <ac:spMk id="2" creationId="{71B0F58B-DD3D-FE49-CD9F-F0236819370E}"/>
          </ac:spMkLst>
        </pc:spChg>
        <pc:spChg chg="del">
          <ac:chgData name="Mandvi Singh" userId="e383f168-4dd3-47fa-9279-7ed775effd25" providerId="ADAL" clId="{1720DC16-85D2-9E48-96C0-48DFC3758305}" dt="2025-06-19T15:54:23.008" v="3627" actId="478"/>
          <ac:spMkLst>
            <pc:docMk/>
            <pc:sldMk cId="4227334955" sldId="772"/>
            <ac:spMk id="3" creationId="{685E25D0-C115-BC5D-DC89-67ED086AF5FB}"/>
          </ac:spMkLst>
        </pc:spChg>
        <pc:spChg chg="add mod">
          <ac:chgData name="Mandvi Singh" userId="e383f168-4dd3-47fa-9279-7ed775effd25" providerId="ADAL" clId="{1720DC16-85D2-9E48-96C0-48DFC3758305}" dt="2025-06-19T15:54:50.598" v="3638"/>
          <ac:spMkLst>
            <pc:docMk/>
            <pc:sldMk cId="4227334955" sldId="772"/>
            <ac:spMk id="4" creationId="{8DD30667-6732-26E6-AC06-7BFDE99DC48C}"/>
          </ac:spMkLst>
        </pc:spChg>
        <pc:spChg chg="mod">
          <ac:chgData name="Mandvi Singh" userId="e383f168-4dd3-47fa-9279-7ed775effd25" providerId="ADAL" clId="{1720DC16-85D2-9E48-96C0-48DFC3758305}" dt="2025-06-19T15:54:09.752" v="3626" actId="255"/>
          <ac:spMkLst>
            <pc:docMk/>
            <pc:sldMk cId="4227334955" sldId="772"/>
            <ac:spMk id="6" creationId="{3B307E12-4DBB-8861-7152-CEC7064D3DDF}"/>
          </ac:spMkLst>
        </pc:spChg>
        <pc:spChg chg="add mod">
          <ac:chgData name="Mandvi Singh" userId="e383f168-4dd3-47fa-9279-7ed775effd25" providerId="ADAL" clId="{1720DC16-85D2-9E48-96C0-48DFC3758305}" dt="2025-06-19T15:54:50.598" v="3638"/>
          <ac:spMkLst>
            <pc:docMk/>
            <pc:sldMk cId="4227334955" sldId="772"/>
            <ac:spMk id="7" creationId="{6D085F00-281A-BC8F-67E6-A34535C3E32E}"/>
          </ac:spMkLst>
        </pc:spChg>
        <pc:spChg chg="del">
          <ac:chgData name="Mandvi Singh" userId="e383f168-4dd3-47fa-9279-7ed775effd25" providerId="ADAL" clId="{1720DC16-85D2-9E48-96C0-48DFC3758305}" dt="2025-06-19T15:54:23.008" v="3627" actId="478"/>
          <ac:spMkLst>
            <pc:docMk/>
            <pc:sldMk cId="4227334955" sldId="772"/>
            <ac:spMk id="8" creationId="{59AC16A3-507F-14AC-397F-822F232E31E1}"/>
          </ac:spMkLst>
        </pc:spChg>
        <pc:spChg chg="add mod">
          <ac:chgData name="Mandvi Singh" userId="e383f168-4dd3-47fa-9279-7ed775effd25" providerId="ADAL" clId="{1720DC16-85D2-9E48-96C0-48DFC3758305}" dt="2025-06-19T15:54:50.598" v="3638"/>
          <ac:spMkLst>
            <pc:docMk/>
            <pc:sldMk cId="4227334955" sldId="772"/>
            <ac:spMk id="9" creationId="{EB3AA5CD-8CD8-1529-335A-D7D3E1B6EE79}"/>
          </ac:spMkLst>
        </pc:spChg>
        <pc:spChg chg="del mod">
          <ac:chgData name="Mandvi Singh" userId="e383f168-4dd3-47fa-9279-7ed775effd25" providerId="ADAL" clId="{1720DC16-85D2-9E48-96C0-48DFC3758305}" dt="2025-06-19T15:48:36.850" v="3540" actId="478"/>
          <ac:spMkLst>
            <pc:docMk/>
            <pc:sldMk cId="4227334955" sldId="772"/>
            <ac:spMk id="14" creationId="{F0C13D33-CA04-357A-9579-7A4249B2C71F}"/>
          </ac:spMkLst>
        </pc:spChg>
        <pc:spChg chg="mod">
          <ac:chgData name="Mandvi Singh" userId="e383f168-4dd3-47fa-9279-7ed775effd25" providerId="ADAL" clId="{1720DC16-85D2-9E48-96C0-48DFC3758305}" dt="2025-06-19T15:48:13.120" v="3534" actId="1076"/>
          <ac:spMkLst>
            <pc:docMk/>
            <pc:sldMk cId="4227334955" sldId="772"/>
            <ac:spMk id="18" creationId="{2D402395-FCCE-A261-2B8E-E4BF8E0FFCAB}"/>
          </ac:spMkLst>
        </pc:spChg>
        <pc:picChg chg="del">
          <ac:chgData name="Mandvi Singh" userId="e383f168-4dd3-47fa-9279-7ed775effd25" providerId="ADAL" clId="{1720DC16-85D2-9E48-96C0-48DFC3758305}" dt="2025-06-19T15:54:23.008" v="3627" actId="478"/>
          <ac:picMkLst>
            <pc:docMk/>
            <pc:sldMk cId="4227334955" sldId="772"/>
            <ac:picMk id="5" creationId="{CC302283-8398-417B-F0EC-81B0C0C308C7}"/>
          </ac:picMkLst>
        </pc:picChg>
        <pc:picChg chg="add mod">
          <ac:chgData name="Mandvi Singh" userId="e383f168-4dd3-47fa-9279-7ed775effd25" providerId="ADAL" clId="{1720DC16-85D2-9E48-96C0-48DFC3758305}" dt="2025-06-19T15:54:50.598" v="3638"/>
          <ac:picMkLst>
            <pc:docMk/>
            <pc:sldMk cId="4227334955" sldId="772"/>
            <ac:picMk id="10" creationId="{6CDE08CF-D5D0-3127-AED1-9353D8658D95}"/>
          </ac:picMkLst>
        </pc:picChg>
        <pc:picChg chg="mod">
          <ac:chgData name="Mandvi Singh" userId="e383f168-4dd3-47fa-9279-7ed775effd25" providerId="ADAL" clId="{1720DC16-85D2-9E48-96C0-48DFC3758305}" dt="2025-06-19T15:59:51.230" v="3702" actId="14100"/>
          <ac:picMkLst>
            <pc:docMk/>
            <pc:sldMk cId="4227334955" sldId="772"/>
            <ac:picMk id="13" creationId="{1E1A70A8-A79B-08EC-EDD4-46595395B0D0}"/>
          </ac:picMkLst>
        </pc:picChg>
      </pc:sldChg>
      <pc:sldChg chg="addSp delSp modSp del mod">
        <pc:chgData name="Mandvi Singh" userId="e383f168-4dd3-47fa-9279-7ed775effd25" providerId="ADAL" clId="{1720DC16-85D2-9E48-96C0-48DFC3758305}" dt="2025-06-19T15:35:18.357" v="3103" actId="2696"/>
        <pc:sldMkLst>
          <pc:docMk/>
          <pc:sldMk cId="3125333971" sldId="778"/>
        </pc:sldMkLst>
        <pc:spChg chg="add mod">
          <ac:chgData name="Mandvi Singh" userId="e383f168-4dd3-47fa-9279-7ed775effd25" providerId="ADAL" clId="{1720DC16-85D2-9E48-96C0-48DFC3758305}" dt="2025-06-19T15:07:26.929" v="2725" actId="1076"/>
          <ac:spMkLst>
            <pc:docMk/>
            <pc:sldMk cId="3125333971" sldId="778"/>
            <ac:spMk id="4" creationId="{6008AEEA-1D1F-DA74-826F-1FEA2B4BE759}"/>
          </ac:spMkLst>
        </pc:spChg>
        <pc:spChg chg="del">
          <ac:chgData name="Mandvi Singh" userId="e383f168-4dd3-47fa-9279-7ed775effd25" providerId="ADAL" clId="{1720DC16-85D2-9E48-96C0-48DFC3758305}" dt="2025-06-19T15:32:38.988" v="3042" actId="478"/>
          <ac:spMkLst>
            <pc:docMk/>
            <pc:sldMk cId="3125333971" sldId="778"/>
            <ac:spMk id="5" creationId="{463DAB01-9738-3386-D0ED-E05E09E91F9C}"/>
          </ac:spMkLst>
        </pc:spChg>
        <pc:spChg chg="del">
          <ac:chgData name="Mandvi Singh" userId="e383f168-4dd3-47fa-9279-7ed775effd25" providerId="ADAL" clId="{1720DC16-85D2-9E48-96C0-48DFC3758305}" dt="2025-06-19T15:32:36.512" v="3041" actId="478"/>
          <ac:spMkLst>
            <pc:docMk/>
            <pc:sldMk cId="3125333971" sldId="778"/>
            <ac:spMk id="6" creationId="{3605EE5D-7DC6-F6DA-EFAD-8FF32BAEBB1A}"/>
          </ac:spMkLst>
        </pc:spChg>
        <pc:spChg chg="del">
          <ac:chgData name="Mandvi Singh" userId="e383f168-4dd3-47fa-9279-7ed775effd25" providerId="ADAL" clId="{1720DC16-85D2-9E48-96C0-48DFC3758305}" dt="2025-06-19T15:32:38.988" v="3042" actId="478"/>
          <ac:spMkLst>
            <pc:docMk/>
            <pc:sldMk cId="3125333971" sldId="778"/>
            <ac:spMk id="7" creationId="{5FEEC901-8156-EF5D-E938-2F70288CF654}"/>
          </ac:spMkLst>
        </pc:spChg>
        <pc:spChg chg="mod">
          <ac:chgData name="Mandvi Singh" userId="e383f168-4dd3-47fa-9279-7ed775effd25" providerId="ADAL" clId="{1720DC16-85D2-9E48-96C0-48DFC3758305}" dt="2025-06-19T15:07:32.576" v="2726" actId="1076"/>
          <ac:spMkLst>
            <pc:docMk/>
            <pc:sldMk cId="3125333971" sldId="778"/>
            <ac:spMk id="88" creationId="{00000000-0000-0000-0000-000000000000}"/>
          </ac:spMkLst>
        </pc:spChg>
        <pc:spChg chg="mod">
          <ac:chgData name="Mandvi Singh" userId="e383f168-4dd3-47fa-9279-7ed775effd25" providerId="ADAL" clId="{1720DC16-85D2-9E48-96C0-48DFC3758305}" dt="2025-06-19T15:08:24.585" v="2790" actId="20577"/>
          <ac:spMkLst>
            <pc:docMk/>
            <pc:sldMk cId="3125333971" sldId="778"/>
            <ac:spMk id="89" creationId="{00000000-0000-0000-0000-000000000000}"/>
          </ac:spMkLst>
        </pc:spChg>
        <pc:picChg chg="add mod">
          <ac:chgData name="Mandvi Singh" userId="e383f168-4dd3-47fa-9279-7ed775effd25" providerId="ADAL" clId="{1720DC16-85D2-9E48-96C0-48DFC3758305}" dt="2025-06-19T15:32:42.147" v="3043" actId="14100"/>
          <ac:picMkLst>
            <pc:docMk/>
            <pc:sldMk cId="3125333971" sldId="778"/>
            <ac:picMk id="3" creationId="{A8A88531-84D1-94C7-BD2B-A4D055A7EB5E}"/>
          </ac:picMkLst>
        </pc:picChg>
        <pc:picChg chg="del mod">
          <ac:chgData name="Mandvi Singh" userId="e383f168-4dd3-47fa-9279-7ed775effd25" providerId="ADAL" clId="{1720DC16-85D2-9E48-96C0-48DFC3758305}" dt="2025-06-19T15:32:36.512" v="3041" actId="478"/>
          <ac:picMkLst>
            <pc:docMk/>
            <pc:sldMk cId="3125333971" sldId="778"/>
            <ac:picMk id="8" creationId="{E2B799DA-5477-91F7-6D4D-77F9150CFCBA}"/>
          </ac:picMkLst>
        </pc:picChg>
        <pc:cxnChg chg="mod">
          <ac:chgData name="Mandvi Singh" userId="e383f168-4dd3-47fa-9279-7ed775effd25" providerId="ADAL" clId="{1720DC16-85D2-9E48-96C0-48DFC3758305}" dt="2025-06-19T15:06:21.209" v="2713" actId="1035"/>
          <ac:cxnSpMkLst>
            <pc:docMk/>
            <pc:sldMk cId="3125333971" sldId="778"/>
            <ac:cxnSpMk id="90" creationId="{00000000-0000-0000-0000-000000000000}"/>
          </ac:cxnSpMkLst>
        </pc:cxnChg>
      </pc:sldChg>
      <pc:sldChg chg="delSp modSp add del mod">
        <pc:chgData name="Mandvi Singh" userId="e383f168-4dd3-47fa-9279-7ed775effd25" providerId="ADAL" clId="{1720DC16-85D2-9E48-96C0-48DFC3758305}" dt="2025-06-19T14:42:57.091" v="1980" actId="2696"/>
        <pc:sldMkLst>
          <pc:docMk/>
          <pc:sldMk cId="2032072037" sldId="781"/>
        </pc:sldMkLst>
        <pc:spChg chg="mod">
          <ac:chgData name="Mandvi Singh" userId="e383f168-4dd3-47fa-9279-7ed775effd25" providerId="ADAL" clId="{1720DC16-85D2-9E48-96C0-48DFC3758305}" dt="2025-06-19T14:27:01.412" v="1577" actId="21"/>
          <ac:spMkLst>
            <pc:docMk/>
            <pc:sldMk cId="2032072037" sldId="781"/>
            <ac:spMk id="7" creationId="{F4FC05FC-9806-93C9-B73B-71A7CB6B9DE1}"/>
          </ac:spMkLst>
        </pc:spChg>
        <pc:picChg chg="del">
          <ac:chgData name="Mandvi Singh" userId="e383f168-4dd3-47fa-9279-7ed775effd25" providerId="ADAL" clId="{1720DC16-85D2-9E48-96C0-48DFC3758305}" dt="2025-06-19T14:40:16.518" v="1896" actId="21"/>
          <ac:picMkLst>
            <pc:docMk/>
            <pc:sldMk cId="2032072037" sldId="781"/>
            <ac:picMk id="15" creationId="{6F4E8586-5296-F29E-0064-0E7E64658C10}"/>
          </ac:picMkLst>
        </pc:picChg>
      </pc:sldChg>
      <pc:sldChg chg="del">
        <pc:chgData name="Mandvi Singh" userId="e383f168-4dd3-47fa-9279-7ed775effd25" providerId="ADAL" clId="{1720DC16-85D2-9E48-96C0-48DFC3758305}" dt="2025-06-19T05:25:01.596" v="161" actId="2696"/>
        <pc:sldMkLst>
          <pc:docMk/>
          <pc:sldMk cId="4182765044" sldId="782"/>
        </pc:sldMkLst>
      </pc:sldChg>
      <pc:sldChg chg="modSp mod">
        <pc:chgData name="Mandvi Singh" userId="e383f168-4dd3-47fa-9279-7ed775effd25" providerId="ADAL" clId="{1720DC16-85D2-9E48-96C0-48DFC3758305}" dt="2025-06-19T06:28:46.742" v="576" actId="21"/>
        <pc:sldMkLst>
          <pc:docMk/>
          <pc:sldMk cId="3603351430" sldId="783"/>
        </pc:sldMkLst>
        <pc:spChg chg="mod">
          <ac:chgData name="Mandvi Singh" userId="e383f168-4dd3-47fa-9279-7ed775effd25" providerId="ADAL" clId="{1720DC16-85D2-9E48-96C0-48DFC3758305}" dt="2025-06-19T06:28:46.742" v="576" actId="21"/>
          <ac:spMkLst>
            <pc:docMk/>
            <pc:sldMk cId="3603351430" sldId="783"/>
            <ac:spMk id="2" creationId="{1BF5BF35-BE17-15BF-0C2E-D6D45623FF3D}"/>
          </ac:spMkLst>
        </pc:spChg>
      </pc:sldChg>
      <pc:sldChg chg="addSp delSp modSp add mod ord">
        <pc:chgData name="Mandvi Singh" userId="e383f168-4dd3-47fa-9279-7ed775effd25" providerId="ADAL" clId="{1720DC16-85D2-9E48-96C0-48DFC3758305}" dt="2025-06-19T06:17:28.821" v="225" actId="20577"/>
        <pc:sldMkLst>
          <pc:docMk/>
          <pc:sldMk cId="1180922840" sldId="784"/>
        </pc:sldMkLst>
        <pc:spChg chg="del">
          <ac:chgData name="Mandvi Singh" userId="e383f168-4dd3-47fa-9279-7ed775effd25" providerId="ADAL" clId="{1720DC16-85D2-9E48-96C0-48DFC3758305}" dt="2025-06-19T05:16:55.978" v="67" actId="478"/>
          <ac:spMkLst>
            <pc:docMk/>
            <pc:sldMk cId="1180922840" sldId="784"/>
            <ac:spMk id="2" creationId="{1EBF2825-608E-1C27-7080-5AB7EE5AF7F7}"/>
          </ac:spMkLst>
        </pc:spChg>
        <pc:spChg chg="del">
          <ac:chgData name="Mandvi Singh" userId="e383f168-4dd3-47fa-9279-7ed775effd25" providerId="ADAL" clId="{1720DC16-85D2-9E48-96C0-48DFC3758305}" dt="2025-06-19T05:16:55.978" v="67" actId="478"/>
          <ac:spMkLst>
            <pc:docMk/>
            <pc:sldMk cId="1180922840" sldId="784"/>
            <ac:spMk id="3" creationId="{30304ED4-EC38-9737-2029-113376BB87A8}"/>
          </ac:spMkLst>
        </pc:spChg>
        <pc:spChg chg="del">
          <ac:chgData name="Mandvi Singh" userId="e383f168-4dd3-47fa-9279-7ed775effd25" providerId="ADAL" clId="{1720DC16-85D2-9E48-96C0-48DFC3758305}" dt="2025-06-19T05:16:55.978" v="67" actId="478"/>
          <ac:spMkLst>
            <pc:docMk/>
            <pc:sldMk cId="1180922840" sldId="784"/>
            <ac:spMk id="4" creationId="{EF997F5B-6CED-1091-4B18-5448F2506D7C}"/>
          </ac:spMkLst>
        </pc:spChg>
        <pc:spChg chg="add del mod">
          <ac:chgData name="Mandvi Singh" userId="e383f168-4dd3-47fa-9279-7ed775effd25" providerId="ADAL" clId="{1720DC16-85D2-9E48-96C0-48DFC3758305}" dt="2025-06-19T05:16:57.702" v="68" actId="478"/>
          <ac:spMkLst>
            <pc:docMk/>
            <pc:sldMk cId="1180922840" sldId="784"/>
            <ac:spMk id="8" creationId="{F3B35A28-DD53-520A-F922-54C0403D38B7}"/>
          </ac:spMkLst>
        </pc:spChg>
        <pc:spChg chg="mod">
          <ac:chgData name="Mandvi Singh" userId="e383f168-4dd3-47fa-9279-7ed775effd25" providerId="ADAL" clId="{1720DC16-85D2-9E48-96C0-48DFC3758305}" dt="2025-06-19T05:16:51.662" v="66" actId="20577"/>
          <ac:spMkLst>
            <pc:docMk/>
            <pc:sldMk cId="1180922840" sldId="784"/>
            <ac:spMk id="10" creationId="{E5493C7D-3233-55DC-95BC-DA60B26E2EE0}"/>
          </ac:spMkLst>
        </pc:spChg>
        <pc:spChg chg="add mod">
          <ac:chgData name="Mandvi Singh" userId="e383f168-4dd3-47fa-9279-7ed775effd25" providerId="ADAL" clId="{1720DC16-85D2-9E48-96C0-48DFC3758305}" dt="2025-06-19T06:17:22.905" v="219" actId="20577"/>
          <ac:spMkLst>
            <pc:docMk/>
            <pc:sldMk cId="1180922840" sldId="784"/>
            <ac:spMk id="13" creationId="{353F855F-A67D-2A84-2329-A9168B9CC545}"/>
          </ac:spMkLst>
        </pc:spChg>
        <pc:spChg chg="add mod">
          <ac:chgData name="Mandvi Singh" userId="e383f168-4dd3-47fa-9279-7ed775effd25" providerId="ADAL" clId="{1720DC16-85D2-9E48-96C0-48DFC3758305}" dt="2025-06-19T06:17:18.733" v="215" actId="20577"/>
          <ac:spMkLst>
            <pc:docMk/>
            <pc:sldMk cId="1180922840" sldId="784"/>
            <ac:spMk id="14" creationId="{2B16C5F7-E712-7C6D-0EAD-04F01D6224E6}"/>
          </ac:spMkLst>
        </pc:spChg>
        <pc:spChg chg="add mod">
          <ac:chgData name="Mandvi Singh" userId="e383f168-4dd3-47fa-9279-7ed775effd25" providerId="ADAL" clId="{1720DC16-85D2-9E48-96C0-48DFC3758305}" dt="2025-06-19T06:17:28.821" v="225" actId="20577"/>
          <ac:spMkLst>
            <pc:docMk/>
            <pc:sldMk cId="1180922840" sldId="784"/>
            <ac:spMk id="15" creationId="{CF877BFD-344E-7DF7-5196-AD8C58A8AA43}"/>
          </ac:spMkLst>
        </pc:spChg>
        <pc:graphicFrameChg chg="add mod modGraphic">
          <ac:chgData name="Mandvi Singh" userId="e383f168-4dd3-47fa-9279-7ed775effd25" providerId="ADAL" clId="{1720DC16-85D2-9E48-96C0-48DFC3758305}" dt="2025-06-19T05:20:10.755" v="112" actId="1035"/>
          <ac:graphicFrameMkLst>
            <pc:docMk/>
            <pc:sldMk cId="1180922840" sldId="784"/>
            <ac:graphicFrameMk id="11" creationId="{38FF300F-264B-3B28-B1F2-960DF1183760}"/>
          </ac:graphicFrameMkLst>
        </pc:graphicFrameChg>
      </pc:sldChg>
      <pc:sldChg chg="new del">
        <pc:chgData name="Mandvi Singh" userId="e383f168-4dd3-47fa-9279-7ed775effd25" providerId="ADAL" clId="{1720DC16-85D2-9E48-96C0-48DFC3758305}" dt="2025-06-19T04:58:53.741" v="62" actId="680"/>
        <pc:sldMkLst>
          <pc:docMk/>
          <pc:sldMk cId="4124924400" sldId="784"/>
        </pc:sldMkLst>
      </pc:sldChg>
      <pc:sldChg chg="addSp delSp modSp add mod">
        <pc:chgData name="Mandvi Singh" userId="e383f168-4dd3-47fa-9279-7ed775effd25" providerId="ADAL" clId="{1720DC16-85D2-9E48-96C0-48DFC3758305}" dt="2025-06-19T06:30:52.230" v="688"/>
        <pc:sldMkLst>
          <pc:docMk/>
          <pc:sldMk cId="1019936746" sldId="785"/>
        </pc:sldMkLst>
        <pc:spChg chg="add del mod">
          <ac:chgData name="Mandvi Singh" userId="e383f168-4dd3-47fa-9279-7ed775effd25" providerId="ADAL" clId="{1720DC16-85D2-9E48-96C0-48DFC3758305}" dt="2025-06-19T06:23:21.058" v="245" actId="478"/>
          <ac:spMkLst>
            <pc:docMk/>
            <pc:sldMk cId="1019936746" sldId="785"/>
            <ac:spMk id="2" creationId="{04662329-08DD-2D26-6AFE-6EB41E46745D}"/>
          </ac:spMkLst>
        </pc:spChg>
        <pc:spChg chg="add mod">
          <ac:chgData name="Mandvi Singh" userId="e383f168-4dd3-47fa-9279-7ed775effd25" providerId="ADAL" clId="{1720DC16-85D2-9E48-96C0-48DFC3758305}" dt="2025-06-19T06:30:52.230" v="688"/>
          <ac:spMkLst>
            <pc:docMk/>
            <pc:sldMk cId="1019936746" sldId="785"/>
            <ac:spMk id="3" creationId="{8ABA2F71-2C3F-DF49-075E-EA0C4A0F1555}"/>
          </ac:spMkLst>
        </pc:spChg>
        <pc:spChg chg="mod">
          <ac:chgData name="Mandvi Singh" userId="e383f168-4dd3-47fa-9279-7ed775effd25" providerId="ADAL" clId="{1720DC16-85D2-9E48-96C0-48DFC3758305}" dt="2025-06-19T05:25:26.055" v="182" actId="20577"/>
          <ac:spMkLst>
            <pc:docMk/>
            <pc:sldMk cId="1019936746" sldId="785"/>
            <ac:spMk id="10" creationId="{90BFC124-0A45-743F-AE67-300D44E366A4}"/>
          </ac:spMkLst>
        </pc:spChg>
        <pc:spChg chg="del">
          <ac:chgData name="Mandvi Singh" userId="e383f168-4dd3-47fa-9279-7ed775effd25" providerId="ADAL" clId="{1720DC16-85D2-9E48-96C0-48DFC3758305}" dt="2025-06-19T05:25:32.111" v="183" actId="478"/>
          <ac:spMkLst>
            <pc:docMk/>
            <pc:sldMk cId="1019936746" sldId="785"/>
            <ac:spMk id="13" creationId="{BE300E21-5F3D-A908-F0C4-8EA97A8933E4}"/>
          </ac:spMkLst>
        </pc:spChg>
        <pc:spChg chg="del">
          <ac:chgData name="Mandvi Singh" userId="e383f168-4dd3-47fa-9279-7ed775effd25" providerId="ADAL" clId="{1720DC16-85D2-9E48-96C0-48DFC3758305}" dt="2025-06-19T05:25:32.111" v="183" actId="478"/>
          <ac:spMkLst>
            <pc:docMk/>
            <pc:sldMk cId="1019936746" sldId="785"/>
            <ac:spMk id="14" creationId="{2C15A5E0-ACA0-0E37-6311-C005D30E169A}"/>
          </ac:spMkLst>
        </pc:spChg>
        <pc:spChg chg="del">
          <ac:chgData name="Mandvi Singh" userId="e383f168-4dd3-47fa-9279-7ed775effd25" providerId="ADAL" clId="{1720DC16-85D2-9E48-96C0-48DFC3758305}" dt="2025-06-19T05:25:32.111" v="183" actId="478"/>
          <ac:spMkLst>
            <pc:docMk/>
            <pc:sldMk cId="1019936746" sldId="785"/>
            <ac:spMk id="15" creationId="{5782CAEB-309C-247D-3D6B-813684543ECB}"/>
          </ac:spMkLst>
        </pc:spChg>
        <pc:graphicFrameChg chg="del">
          <ac:chgData name="Mandvi Singh" userId="e383f168-4dd3-47fa-9279-7ed775effd25" providerId="ADAL" clId="{1720DC16-85D2-9E48-96C0-48DFC3758305}" dt="2025-06-19T05:25:32.111" v="183" actId="478"/>
          <ac:graphicFrameMkLst>
            <pc:docMk/>
            <pc:sldMk cId="1019936746" sldId="785"/>
            <ac:graphicFrameMk id="11" creationId="{84F016F8-6B4B-5A3C-7840-2DCBF1305AE2}"/>
          </ac:graphicFrameMkLst>
        </pc:graphicFrameChg>
      </pc:sldChg>
      <pc:sldChg chg="delSp modSp add mod">
        <pc:chgData name="Mandvi Singh" userId="e383f168-4dd3-47fa-9279-7ed775effd25" providerId="ADAL" clId="{1720DC16-85D2-9E48-96C0-48DFC3758305}" dt="2025-06-19T06:21:25.016" v="240" actId="313"/>
        <pc:sldMkLst>
          <pc:docMk/>
          <pc:sldMk cId="3351899969" sldId="786"/>
        </pc:sldMkLst>
        <pc:spChg chg="mod">
          <ac:chgData name="Mandvi Singh" userId="e383f168-4dd3-47fa-9279-7ed775effd25" providerId="ADAL" clId="{1720DC16-85D2-9E48-96C0-48DFC3758305}" dt="2025-06-19T06:21:25.016" v="240" actId="313"/>
          <ac:spMkLst>
            <pc:docMk/>
            <pc:sldMk cId="3351899969" sldId="786"/>
            <ac:spMk id="10" creationId="{820400D5-AA25-95E7-A384-46BE40426065}"/>
          </ac:spMkLst>
        </pc:spChg>
        <pc:spChg chg="del">
          <ac:chgData name="Mandvi Singh" userId="e383f168-4dd3-47fa-9279-7ed775effd25" providerId="ADAL" clId="{1720DC16-85D2-9E48-96C0-48DFC3758305}" dt="2025-06-19T06:21:20.453" v="239" actId="478"/>
          <ac:spMkLst>
            <pc:docMk/>
            <pc:sldMk cId="3351899969" sldId="786"/>
            <ac:spMk id="13" creationId="{FF2E4F08-88A2-5C23-D142-9E1872BB2CC7}"/>
          </ac:spMkLst>
        </pc:spChg>
        <pc:spChg chg="del">
          <ac:chgData name="Mandvi Singh" userId="e383f168-4dd3-47fa-9279-7ed775effd25" providerId="ADAL" clId="{1720DC16-85D2-9E48-96C0-48DFC3758305}" dt="2025-06-19T06:21:20.453" v="239" actId="478"/>
          <ac:spMkLst>
            <pc:docMk/>
            <pc:sldMk cId="3351899969" sldId="786"/>
            <ac:spMk id="14" creationId="{1B6AF46A-40B2-BB09-5700-D448B11F1FE3}"/>
          </ac:spMkLst>
        </pc:spChg>
        <pc:spChg chg="del">
          <ac:chgData name="Mandvi Singh" userId="e383f168-4dd3-47fa-9279-7ed775effd25" providerId="ADAL" clId="{1720DC16-85D2-9E48-96C0-48DFC3758305}" dt="2025-06-19T06:21:20.453" v="239" actId="478"/>
          <ac:spMkLst>
            <pc:docMk/>
            <pc:sldMk cId="3351899969" sldId="786"/>
            <ac:spMk id="15" creationId="{EC5EA6C3-1572-0662-87F2-0847AD91FC25}"/>
          </ac:spMkLst>
        </pc:spChg>
        <pc:graphicFrameChg chg="del">
          <ac:chgData name="Mandvi Singh" userId="e383f168-4dd3-47fa-9279-7ed775effd25" providerId="ADAL" clId="{1720DC16-85D2-9E48-96C0-48DFC3758305}" dt="2025-06-19T06:21:20.453" v="239" actId="478"/>
          <ac:graphicFrameMkLst>
            <pc:docMk/>
            <pc:sldMk cId="3351899969" sldId="786"/>
            <ac:graphicFrameMk id="11" creationId="{C9B97688-F0D3-B295-A0E2-B07CDB7FDAC3}"/>
          </ac:graphicFrameMkLst>
        </pc:graphicFrameChg>
      </pc:sldChg>
      <pc:sldChg chg="add">
        <pc:chgData name="Mandvi Singh" userId="e383f168-4dd3-47fa-9279-7ed775effd25" providerId="ADAL" clId="{1720DC16-85D2-9E48-96C0-48DFC3758305}" dt="2025-06-19T06:21:29.726" v="241"/>
        <pc:sldMkLst>
          <pc:docMk/>
          <pc:sldMk cId="4259470330" sldId="787"/>
        </pc:sldMkLst>
      </pc:sldChg>
      <pc:sldChg chg="addSp delSp modSp add mod ord">
        <pc:chgData name="Mandvi Singh" userId="e383f168-4dd3-47fa-9279-7ed775effd25" providerId="ADAL" clId="{1720DC16-85D2-9E48-96C0-48DFC3758305}" dt="2025-06-19T15:37:35.166" v="3131" actId="207"/>
        <pc:sldMkLst>
          <pc:docMk/>
          <pc:sldMk cId="8495367" sldId="788"/>
        </pc:sldMkLst>
        <pc:spChg chg="mod">
          <ac:chgData name="Mandvi Singh" userId="e383f168-4dd3-47fa-9279-7ed775effd25" providerId="ADAL" clId="{1720DC16-85D2-9E48-96C0-48DFC3758305}" dt="2025-06-19T14:23:21.379" v="1410" actId="20577"/>
          <ac:spMkLst>
            <pc:docMk/>
            <pc:sldMk cId="8495367" sldId="788"/>
            <ac:spMk id="2" creationId="{72E7F8B9-7EE0-C764-0B02-0560B67C6B67}"/>
          </ac:spMkLst>
        </pc:spChg>
        <pc:spChg chg="del">
          <ac:chgData name="Mandvi Singh" userId="e383f168-4dd3-47fa-9279-7ed775effd25" providerId="ADAL" clId="{1720DC16-85D2-9E48-96C0-48DFC3758305}" dt="2025-06-19T14:11:14.694" v="1134" actId="478"/>
          <ac:spMkLst>
            <pc:docMk/>
            <pc:sldMk cId="8495367" sldId="788"/>
            <ac:spMk id="5" creationId="{4AA05F0D-8B56-8882-1D19-777728347B26}"/>
          </ac:spMkLst>
        </pc:spChg>
        <pc:spChg chg="add mod">
          <ac:chgData name="Mandvi Singh" userId="e383f168-4dd3-47fa-9279-7ed775effd25" providerId="ADAL" clId="{1720DC16-85D2-9E48-96C0-48DFC3758305}" dt="2025-06-19T15:36:19.762" v="3121"/>
          <ac:spMkLst>
            <pc:docMk/>
            <pc:sldMk cId="8495367" sldId="788"/>
            <ac:spMk id="6" creationId="{75DFFA88-2CBA-9804-6D79-875D46694DA9}"/>
          </ac:spMkLst>
        </pc:spChg>
        <pc:spChg chg="del">
          <ac:chgData name="Mandvi Singh" userId="e383f168-4dd3-47fa-9279-7ed775effd25" providerId="ADAL" clId="{1720DC16-85D2-9E48-96C0-48DFC3758305}" dt="2025-06-19T15:36:04.924" v="3116" actId="478"/>
          <ac:spMkLst>
            <pc:docMk/>
            <pc:sldMk cId="8495367" sldId="788"/>
            <ac:spMk id="8" creationId="{9E1852F5-C22F-4294-4DB4-4F931B5BCDFE}"/>
          </ac:spMkLst>
        </pc:spChg>
        <pc:spChg chg="del">
          <ac:chgData name="Mandvi Singh" userId="e383f168-4dd3-47fa-9279-7ed775effd25" providerId="ADAL" clId="{1720DC16-85D2-9E48-96C0-48DFC3758305}" dt="2025-06-19T14:11:16.969" v="1135" actId="478"/>
          <ac:spMkLst>
            <pc:docMk/>
            <pc:sldMk cId="8495367" sldId="788"/>
            <ac:spMk id="9" creationId="{3438B38C-C38D-25AC-A7BA-910134EBDDCC}"/>
          </ac:spMkLst>
        </pc:spChg>
        <pc:spChg chg="add mod">
          <ac:chgData name="Mandvi Singh" userId="e383f168-4dd3-47fa-9279-7ed775effd25" providerId="ADAL" clId="{1720DC16-85D2-9E48-96C0-48DFC3758305}" dt="2025-06-19T15:36:19.762" v="3121"/>
          <ac:spMkLst>
            <pc:docMk/>
            <pc:sldMk cId="8495367" sldId="788"/>
            <ac:spMk id="11" creationId="{1E6391C2-F40C-4D50-CEEA-60B257DF282D}"/>
          </ac:spMkLst>
        </pc:spChg>
        <pc:spChg chg="del">
          <ac:chgData name="Mandvi Singh" userId="e383f168-4dd3-47fa-9279-7ed775effd25" providerId="ADAL" clId="{1720DC16-85D2-9E48-96C0-48DFC3758305}" dt="2025-06-19T15:36:04.924" v="3116" actId="478"/>
          <ac:spMkLst>
            <pc:docMk/>
            <pc:sldMk cId="8495367" sldId="788"/>
            <ac:spMk id="12" creationId="{7CF0BF4A-79F6-AFF4-3398-D5A4DE345FE3}"/>
          </ac:spMkLst>
        </pc:spChg>
        <pc:spChg chg="del">
          <ac:chgData name="Mandvi Singh" userId="e383f168-4dd3-47fa-9279-7ed775effd25" providerId="ADAL" clId="{1720DC16-85D2-9E48-96C0-48DFC3758305}" dt="2025-06-19T14:11:16.969" v="1135" actId="478"/>
          <ac:spMkLst>
            <pc:docMk/>
            <pc:sldMk cId="8495367" sldId="788"/>
            <ac:spMk id="13" creationId="{2571D646-DBB3-A8BB-5BAA-0A0624BE0514}"/>
          </ac:spMkLst>
        </pc:spChg>
        <pc:spChg chg="add mod">
          <ac:chgData name="Mandvi Singh" userId="e383f168-4dd3-47fa-9279-7ed775effd25" providerId="ADAL" clId="{1720DC16-85D2-9E48-96C0-48DFC3758305}" dt="2025-06-19T15:36:19.762" v="3121"/>
          <ac:spMkLst>
            <pc:docMk/>
            <pc:sldMk cId="8495367" sldId="788"/>
            <ac:spMk id="14" creationId="{01EA101C-8FE1-46EE-D51A-865076147986}"/>
          </ac:spMkLst>
        </pc:spChg>
        <pc:graphicFrameChg chg="del">
          <ac:chgData name="Mandvi Singh" userId="e383f168-4dd3-47fa-9279-7ed775effd25" providerId="ADAL" clId="{1720DC16-85D2-9E48-96C0-48DFC3758305}" dt="2025-06-19T14:11:14.694" v="1134" actId="478"/>
          <ac:graphicFrameMkLst>
            <pc:docMk/>
            <pc:sldMk cId="8495367" sldId="788"/>
            <ac:graphicFrameMk id="3" creationId="{81412847-7944-6C79-E134-7CAE9EE8B520}"/>
          </ac:graphicFrameMkLst>
        </pc:graphicFrameChg>
        <pc:graphicFrameChg chg="add mod">
          <ac:chgData name="Mandvi Singh" userId="e383f168-4dd3-47fa-9279-7ed775effd25" providerId="ADAL" clId="{1720DC16-85D2-9E48-96C0-48DFC3758305}" dt="2025-06-19T15:37:35.166" v="3131" actId="207"/>
          <ac:graphicFrameMkLst>
            <pc:docMk/>
            <pc:sldMk cId="8495367" sldId="788"/>
            <ac:graphicFrameMk id="4" creationId="{F5AC14CB-82BD-07AB-6C83-27F159FB5158}"/>
          </ac:graphicFrameMkLst>
        </pc:graphicFrameChg>
        <pc:graphicFrameChg chg="del">
          <ac:chgData name="Mandvi Singh" userId="e383f168-4dd3-47fa-9279-7ed775effd25" providerId="ADAL" clId="{1720DC16-85D2-9E48-96C0-48DFC3758305}" dt="2025-06-19T14:11:14.694" v="1134" actId="478"/>
          <ac:graphicFrameMkLst>
            <pc:docMk/>
            <pc:sldMk cId="8495367" sldId="788"/>
            <ac:graphicFrameMk id="7" creationId="{7C8354BA-8C20-AF4C-860E-76060655329E}"/>
          </ac:graphicFrameMkLst>
        </pc:graphicFrameChg>
        <pc:picChg chg="del">
          <ac:chgData name="Mandvi Singh" userId="e383f168-4dd3-47fa-9279-7ed775effd25" providerId="ADAL" clId="{1720DC16-85D2-9E48-96C0-48DFC3758305}" dt="2025-06-19T15:36:04.924" v="3116" actId="478"/>
          <ac:picMkLst>
            <pc:docMk/>
            <pc:sldMk cId="8495367" sldId="788"/>
            <ac:picMk id="10" creationId="{13B201D7-9BDA-0390-71F4-A26AFBBD3608}"/>
          </ac:picMkLst>
        </pc:picChg>
        <pc:picChg chg="add mod">
          <ac:chgData name="Mandvi Singh" userId="e383f168-4dd3-47fa-9279-7ed775effd25" providerId="ADAL" clId="{1720DC16-85D2-9E48-96C0-48DFC3758305}" dt="2025-06-19T15:36:19.762" v="3121"/>
          <ac:picMkLst>
            <pc:docMk/>
            <pc:sldMk cId="8495367" sldId="788"/>
            <ac:picMk id="15" creationId="{8BE69A69-FC1F-DA1A-CE72-41003B10DA6E}"/>
          </ac:picMkLst>
        </pc:picChg>
      </pc:sldChg>
      <pc:sldChg chg="addSp delSp modSp add del mod">
        <pc:chgData name="Mandvi Singh" userId="e383f168-4dd3-47fa-9279-7ed775effd25" providerId="ADAL" clId="{1720DC16-85D2-9E48-96C0-48DFC3758305}" dt="2025-06-19T14:32:09.242" v="1748" actId="2696"/>
        <pc:sldMkLst>
          <pc:docMk/>
          <pc:sldMk cId="338581580" sldId="789"/>
        </pc:sldMkLst>
        <pc:spChg chg="mod">
          <ac:chgData name="Mandvi Singh" userId="e383f168-4dd3-47fa-9279-7ed775effd25" providerId="ADAL" clId="{1720DC16-85D2-9E48-96C0-48DFC3758305}" dt="2025-06-19T14:29:26.713" v="1630"/>
          <ac:spMkLst>
            <pc:docMk/>
            <pc:sldMk cId="338581580" sldId="789"/>
            <ac:spMk id="2" creationId="{55302AC8-FB99-3A1D-7F62-DD37DEA90DFE}"/>
          </ac:spMkLst>
        </pc:spChg>
        <pc:spChg chg="mod">
          <ac:chgData name="Mandvi Singh" userId="e383f168-4dd3-47fa-9279-7ed775effd25" providerId="ADAL" clId="{1720DC16-85D2-9E48-96C0-48DFC3758305}" dt="2025-06-19T14:29:00.247" v="1628" actId="20577"/>
          <ac:spMkLst>
            <pc:docMk/>
            <pc:sldMk cId="338581580" sldId="789"/>
            <ac:spMk id="7" creationId="{55DE6FE1-26A0-15B9-9CE1-BCD3704981D7}"/>
          </ac:spMkLst>
        </pc:spChg>
        <pc:spChg chg="del">
          <ac:chgData name="Mandvi Singh" userId="e383f168-4dd3-47fa-9279-7ed775effd25" providerId="ADAL" clId="{1720DC16-85D2-9E48-96C0-48DFC3758305}" dt="2025-06-19T14:26:16.808" v="1573" actId="478"/>
          <ac:spMkLst>
            <pc:docMk/>
            <pc:sldMk cId="338581580" sldId="789"/>
            <ac:spMk id="9" creationId="{5B001497-756F-B7F7-42F3-4854B180086A}"/>
          </ac:spMkLst>
        </pc:spChg>
        <pc:spChg chg="del">
          <ac:chgData name="Mandvi Singh" userId="e383f168-4dd3-47fa-9279-7ed775effd25" providerId="ADAL" clId="{1720DC16-85D2-9E48-96C0-48DFC3758305}" dt="2025-06-19T14:26:15.021" v="1572" actId="478"/>
          <ac:spMkLst>
            <pc:docMk/>
            <pc:sldMk cId="338581580" sldId="789"/>
            <ac:spMk id="18" creationId="{FFBD23C5-0D5B-3F46-C228-22090F628A35}"/>
          </ac:spMkLst>
        </pc:spChg>
        <pc:picChg chg="add del">
          <ac:chgData name="Mandvi Singh" userId="e383f168-4dd3-47fa-9279-7ed775effd25" providerId="ADAL" clId="{1720DC16-85D2-9E48-96C0-48DFC3758305}" dt="2025-06-19T14:26:10.880" v="1571" actId="478"/>
          <ac:picMkLst>
            <pc:docMk/>
            <pc:sldMk cId="338581580" sldId="789"/>
            <ac:picMk id="15" creationId="{F0102FF2-310A-82A3-9045-F614E0A4E5A0}"/>
          </ac:picMkLst>
        </pc:picChg>
        <pc:picChg chg="add del">
          <ac:chgData name="Mandvi Singh" userId="e383f168-4dd3-47fa-9279-7ed775effd25" providerId="ADAL" clId="{1720DC16-85D2-9E48-96C0-48DFC3758305}" dt="2025-06-19T14:26:15.021" v="1572" actId="478"/>
          <ac:picMkLst>
            <pc:docMk/>
            <pc:sldMk cId="338581580" sldId="789"/>
            <ac:picMk id="17" creationId="{6C624049-5905-5704-3B8E-9A41534B2A95}"/>
          </ac:picMkLst>
        </pc:picChg>
      </pc:sldChg>
      <pc:sldChg chg="addSp delSp modSp add mod">
        <pc:chgData name="Mandvi Singh" userId="e383f168-4dd3-47fa-9279-7ed775effd25" providerId="ADAL" clId="{1720DC16-85D2-9E48-96C0-48DFC3758305}" dt="2025-06-19T16:49:49.347" v="3935" actId="403"/>
        <pc:sldMkLst>
          <pc:docMk/>
          <pc:sldMk cId="3917646507" sldId="790"/>
        </pc:sldMkLst>
        <pc:spChg chg="mod">
          <ac:chgData name="Mandvi Singh" userId="e383f168-4dd3-47fa-9279-7ed775effd25" providerId="ADAL" clId="{1720DC16-85D2-9E48-96C0-48DFC3758305}" dt="2025-06-19T14:32:07.542" v="1747" actId="1076"/>
          <ac:spMkLst>
            <pc:docMk/>
            <pc:sldMk cId="3917646507" sldId="790"/>
            <ac:spMk id="2" creationId="{72D4352D-82EC-4769-7B61-33A450ED29FA}"/>
          </ac:spMkLst>
        </pc:spChg>
        <pc:spChg chg="del">
          <ac:chgData name="Mandvi Singh" userId="e383f168-4dd3-47fa-9279-7ed775effd25" providerId="ADAL" clId="{1720DC16-85D2-9E48-96C0-48DFC3758305}" dt="2025-06-19T15:36:02.206" v="3115" actId="478"/>
          <ac:spMkLst>
            <pc:docMk/>
            <pc:sldMk cId="3917646507" sldId="790"/>
            <ac:spMk id="3" creationId="{97E4245A-D66B-94E2-50B5-1FE485848172}"/>
          </ac:spMkLst>
        </pc:spChg>
        <pc:spChg chg="del">
          <ac:chgData name="Mandvi Singh" userId="e383f168-4dd3-47fa-9279-7ed775effd25" providerId="ADAL" clId="{1720DC16-85D2-9E48-96C0-48DFC3758305}" dt="2025-06-19T15:36:01.300" v="3114" actId="478"/>
          <ac:spMkLst>
            <pc:docMk/>
            <pc:sldMk cId="3917646507" sldId="790"/>
            <ac:spMk id="6" creationId="{EAE2E02F-778C-2D6E-565E-A59D9DDBD410}"/>
          </ac:spMkLst>
        </pc:spChg>
        <pc:spChg chg="mod">
          <ac:chgData name="Mandvi Singh" userId="e383f168-4dd3-47fa-9279-7ed775effd25" providerId="ADAL" clId="{1720DC16-85D2-9E48-96C0-48DFC3758305}" dt="2025-06-19T14:34:42.772" v="1780" actId="1036"/>
          <ac:spMkLst>
            <pc:docMk/>
            <pc:sldMk cId="3917646507" sldId="790"/>
            <ac:spMk id="7" creationId="{A76DCC0C-24D7-0B3A-7ECE-BFC51BC8FB14}"/>
          </ac:spMkLst>
        </pc:spChg>
        <pc:spChg chg="add del mod">
          <ac:chgData name="Mandvi Singh" userId="e383f168-4dd3-47fa-9279-7ed775effd25" providerId="ADAL" clId="{1720DC16-85D2-9E48-96C0-48DFC3758305}" dt="2025-06-19T14:36:39.520" v="1802" actId="21"/>
          <ac:spMkLst>
            <pc:docMk/>
            <pc:sldMk cId="3917646507" sldId="790"/>
            <ac:spMk id="10" creationId="{3B3D54E7-F7C9-3036-E1A2-C3C6BC552548}"/>
          </ac:spMkLst>
        </pc:spChg>
        <pc:spChg chg="add del mod">
          <ac:chgData name="Mandvi Singh" userId="e383f168-4dd3-47fa-9279-7ed775effd25" providerId="ADAL" clId="{1720DC16-85D2-9E48-96C0-48DFC3758305}" dt="2025-06-19T14:36:39.520" v="1802" actId="21"/>
          <ac:spMkLst>
            <pc:docMk/>
            <pc:sldMk cId="3917646507" sldId="790"/>
            <ac:spMk id="11" creationId="{015773D7-0028-F4BE-4E37-A36B7E9DA690}"/>
          </ac:spMkLst>
        </pc:spChg>
        <pc:spChg chg="add mod">
          <ac:chgData name="Mandvi Singh" userId="e383f168-4dd3-47fa-9279-7ed775effd25" providerId="ADAL" clId="{1720DC16-85D2-9E48-96C0-48DFC3758305}" dt="2025-06-19T14:42:13.486" v="1925" actId="1035"/>
          <ac:spMkLst>
            <pc:docMk/>
            <pc:sldMk cId="3917646507" sldId="790"/>
            <ac:spMk id="13" creationId="{C4DB110B-2FC3-F8C7-99CF-58D92383C84A}"/>
          </ac:spMkLst>
        </pc:spChg>
        <pc:spChg chg="add mod">
          <ac:chgData name="Mandvi Singh" userId="e383f168-4dd3-47fa-9279-7ed775effd25" providerId="ADAL" clId="{1720DC16-85D2-9E48-96C0-48DFC3758305}" dt="2025-06-19T16:49:49.347" v="3935" actId="403"/>
          <ac:spMkLst>
            <pc:docMk/>
            <pc:sldMk cId="3917646507" sldId="790"/>
            <ac:spMk id="14" creationId="{E5E2362D-5618-47D0-F3AD-185E8841B101}"/>
          </ac:spMkLst>
        </pc:spChg>
        <pc:spChg chg="add mod">
          <ac:chgData name="Mandvi Singh" userId="e383f168-4dd3-47fa-9279-7ed775effd25" providerId="ADAL" clId="{1720DC16-85D2-9E48-96C0-48DFC3758305}" dt="2025-06-19T15:36:18.364" v="3120"/>
          <ac:spMkLst>
            <pc:docMk/>
            <pc:sldMk cId="3917646507" sldId="790"/>
            <ac:spMk id="15" creationId="{C0548AA9-B4A2-310B-7D83-3ECC4EEE6D16}"/>
          </ac:spMkLst>
        </pc:spChg>
        <pc:spChg chg="add mod">
          <ac:chgData name="Mandvi Singh" userId="e383f168-4dd3-47fa-9279-7ed775effd25" providerId="ADAL" clId="{1720DC16-85D2-9E48-96C0-48DFC3758305}" dt="2025-06-19T15:36:18.364" v="3120"/>
          <ac:spMkLst>
            <pc:docMk/>
            <pc:sldMk cId="3917646507" sldId="790"/>
            <ac:spMk id="16" creationId="{1D9D4507-F336-30E0-72C0-09A4044CF6AF}"/>
          </ac:spMkLst>
        </pc:spChg>
        <pc:spChg chg="add mod">
          <ac:chgData name="Mandvi Singh" userId="e383f168-4dd3-47fa-9279-7ed775effd25" providerId="ADAL" clId="{1720DC16-85D2-9E48-96C0-48DFC3758305}" dt="2025-06-19T15:36:18.364" v="3120"/>
          <ac:spMkLst>
            <pc:docMk/>
            <pc:sldMk cId="3917646507" sldId="790"/>
            <ac:spMk id="17" creationId="{EFC749AE-0146-E406-6359-F00D01CE46EE}"/>
          </ac:spMkLst>
        </pc:spChg>
        <pc:graphicFrameChg chg="add del mod">
          <ac:chgData name="Mandvi Singh" userId="e383f168-4dd3-47fa-9279-7ed775effd25" providerId="ADAL" clId="{1720DC16-85D2-9E48-96C0-48DFC3758305}" dt="2025-06-19T14:33:11.031" v="1756" actId="478"/>
          <ac:graphicFrameMkLst>
            <pc:docMk/>
            <pc:sldMk cId="3917646507" sldId="790"/>
            <ac:graphicFrameMk id="5" creationId="{3087FE94-299A-4FFC-AA03-725A75E55190}"/>
          </ac:graphicFrameMkLst>
        </pc:graphicFrameChg>
        <pc:graphicFrameChg chg="add mod">
          <ac:chgData name="Mandvi Singh" userId="e383f168-4dd3-47fa-9279-7ed775effd25" providerId="ADAL" clId="{1720DC16-85D2-9E48-96C0-48DFC3758305}" dt="2025-06-19T14:33:33.054" v="1759"/>
          <ac:graphicFrameMkLst>
            <pc:docMk/>
            <pc:sldMk cId="3917646507" sldId="790"/>
            <ac:graphicFrameMk id="8" creationId="{3087FE94-299A-4FFC-AA03-725A75E55190}"/>
          </ac:graphicFrameMkLst>
        </pc:graphicFrameChg>
        <pc:picChg chg="del mod">
          <ac:chgData name="Mandvi Singh" userId="e383f168-4dd3-47fa-9279-7ed775effd25" providerId="ADAL" clId="{1720DC16-85D2-9E48-96C0-48DFC3758305}" dt="2025-06-19T15:36:01.300" v="3114" actId="478"/>
          <ac:picMkLst>
            <pc:docMk/>
            <pc:sldMk cId="3917646507" sldId="790"/>
            <ac:picMk id="4" creationId="{DAA95FBC-A6CC-E3C6-1B25-A1A1FB2566A9}"/>
          </ac:picMkLst>
        </pc:picChg>
        <pc:picChg chg="add del mod">
          <ac:chgData name="Mandvi Singh" userId="e383f168-4dd3-47fa-9279-7ed775effd25" providerId="ADAL" clId="{1720DC16-85D2-9E48-96C0-48DFC3758305}" dt="2025-06-19T14:36:39.520" v="1802" actId="21"/>
          <ac:picMkLst>
            <pc:docMk/>
            <pc:sldMk cId="3917646507" sldId="790"/>
            <ac:picMk id="9" creationId="{E4761361-9B33-502B-1874-15DD7A3F2993}"/>
          </ac:picMkLst>
        </pc:picChg>
        <pc:picChg chg="add mod">
          <ac:chgData name="Mandvi Singh" userId="e383f168-4dd3-47fa-9279-7ed775effd25" providerId="ADAL" clId="{1720DC16-85D2-9E48-96C0-48DFC3758305}" dt="2025-06-19T14:42:17.240" v="1926" actId="14100"/>
          <ac:picMkLst>
            <pc:docMk/>
            <pc:sldMk cId="3917646507" sldId="790"/>
            <ac:picMk id="12" creationId="{60D33F33-D1E7-0BAD-A108-FE675B725FCF}"/>
          </ac:picMkLst>
        </pc:picChg>
        <pc:picChg chg="add mod">
          <ac:chgData name="Mandvi Singh" userId="e383f168-4dd3-47fa-9279-7ed775effd25" providerId="ADAL" clId="{1720DC16-85D2-9E48-96C0-48DFC3758305}" dt="2025-06-19T15:36:18.364" v="3120"/>
          <ac:picMkLst>
            <pc:docMk/>
            <pc:sldMk cId="3917646507" sldId="790"/>
            <ac:picMk id="18" creationId="{50A854AB-32BE-10DA-0AC2-D42607F697B2}"/>
          </ac:picMkLst>
        </pc:picChg>
      </pc:sldChg>
      <pc:sldChg chg="addSp delSp modSp add mod">
        <pc:chgData name="Mandvi Singh" userId="e383f168-4dd3-47fa-9279-7ed775effd25" providerId="ADAL" clId="{1720DC16-85D2-9E48-96C0-48DFC3758305}" dt="2025-06-19T16:49:44.571" v="3934" actId="403"/>
        <pc:sldMkLst>
          <pc:docMk/>
          <pc:sldMk cId="3352560053" sldId="791"/>
        </pc:sldMkLst>
        <pc:spChg chg="mod">
          <ac:chgData name="Mandvi Singh" userId="e383f168-4dd3-47fa-9279-7ed775effd25" providerId="ADAL" clId="{1720DC16-85D2-9E48-96C0-48DFC3758305}" dt="2025-06-19T15:30:52.165" v="3013" actId="1035"/>
          <ac:spMkLst>
            <pc:docMk/>
            <pc:sldMk cId="3352560053" sldId="791"/>
            <ac:spMk id="2" creationId="{2B0667A1-8C2E-A6B0-CD9B-B021DA0ECF6F}"/>
          </ac:spMkLst>
        </pc:spChg>
        <pc:spChg chg="del mod">
          <ac:chgData name="Mandvi Singh" userId="e383f168-4dd3-47fa-9279-7ed775effd25" providerId="ADAL" clId="{1720DC16-85D2-9E48-96C0-48DFC3758305}" dt="2025-06-19T15:35:55.891" v="3112" actId="478"/>
          <ac:spMkLst>
            <pc:docMk/>
            <pc:sldMk cId="3352560053" sldId="791"/>
            <ac:spMk id="3" creationId="{20D4BEC1-FDB6-4B70-EB50-0B7AF374AC77}"/>
          </ac:spMkLst>
        </pc:spChg>
        <pc:spChg chg="del">
          <ac:chgData name="Mandvi Singh" userId="e383f168-4dd3-47fa-9279-7ed775effd25" providerId="ADAL" clId="{1720DC16-85D2-9E48-96C0-48DFC3758305}" dt="2025-06-19T15:35:55.891" v="3112" actId="478"/>
          <ac:spMkLst>
            <pc:docMk/>
            <pc:sldMk cId="3352560053" sldId="791"/>
            <ac:spMk id="6" creationId="{DC3E2D72-3228-CAE1-ACB2-8405875433B5}"/>
          </ac:spMkLst>
        </pc:spChg>
        <pc:spChg chg="mod">
          <ac:chgData name="Mandvi Singh" userId="e383f168-4dd3-47fa-9279-7ed775effd25" providerId="ADAL" clId="{1720DC16-85D2-9E48-96C0-48DFC3758305}" dt="2025-06-19T16:49:39.443" v="3933" actId="20577"/>
          <ac:spMkLst>
            <pc:docMk/>
            <pc:sldMk cId="3352560053" sldId="791"/>
            <ac:spMk id="7" creationId="{6BE1ED78-C9A4-EEA4-E5FC-9B41E57D1895}"/>
          </ac:spMkLst>
        </pc:spChg>
        <pc:spChg chg="add mod">
          <ac:chgData name="Mandvi Singh" userId="e383f168-4dd3-47fa-9279-7ed775effd25" providerId="ADAL" clId="{1720DC16-85D2-9E48-96C0-48DFC3758305}" dt="2025-06-19T16:49:44.571" v="3934" actId="403"/>
          <ac:spMkLst>
            <pc:docMk/>
            <pc:sldMk cId="3352560053" sldId="791"/>
            <ac:spMk id="8" creationId="{4FA9576A-8D0A-6F03-1F6D-31CC92F94DC3}"/>
          </ac:spMkLst>
        </pc:spChg>
        <pc:spChg chg="add mod">
          <ac:chgData name="Mandvi Singh" userId="e383f168-4dd3-47fa-9279-7ed775effd25" providerId="ADAL" clId="{1720DC16-85D2-9E48-96C0-48DFC3758305}" dt="2025-06-19T14:36:52.706" v="1807" actId="1076"/>
          <ac:spMkLst>
            <pc:docMk/>
            <pc:sldMk cId="3352560053" sldId="791"/>
            <ac:spMk id="9" creationId="{E459803B-7847-4847-BCC5-3AF822348E7F}"/>
          </ac:spMkLst>
        </pc:spChg>
        <pc:spChg chg="add mod">
          <ac:chgData name="Mandvi Singh" userId="e383f168-4dd3-47fa-9279-7ed775effd25" providerId="ADAL" clId="{1720DC16-85D2-9E48-96C0-48DFC3758305}" dt="2025-06-19T14:38:14.018" v="1838" actId="20577"/>
          <ac:spMkLst>
            <pc:docMk/>
            <pc:sldMk cId="3352560053" sldId="791"/>
            <ac:spMk id="11" creationId="{751B6692-E4BB-18BE-00AB-9FB95531FEBA}"/>
          </ac:spMkLst>
        </pc:spChg>
        <pc:spChg chg="add mod">
          <ac:chgData name="Mandvi Singh" userId="e383f168-4dd3-47fa-9279-7ed775effd25" providerId="ADAL" clId="{1720DC16-85D2-9E48-96C0-48DFC3758305}" dt="2025-06-19T16:49:44.571" v="3934" actId="403"/>
          <ac:spMkLst>
            <pc:docMk/>
            <pc:sldMk cId="3352560053" sldId="791"/>
            <ac:spMk id="12" creationId="{0F223642-E185-CE64-9FE6-C8D4E7DB8613}"/>
          </ac:spMkLst>
        </pc:spChg>
        <pc:spChg chg="add mod">
          <ac:chgData name="Mandvi Singh" userId="e383f168-4dd3-47fa-9279-7ed775effd25" providerId="ADAL" clId="{1720DC16-85D2-9E48-96C0-48DFC3758305}" dt="2025-06-19T15:36:16.829" v="3119"/>
          <ac:spMkLst>
            <pc:docMk/>
            <pc:sldMk cId="3352560053" sldId="791"/>
            <ac:spMk id="13" creationId="{B478BE55-5065-4A43-D57B-544D0FB9D00A}"/>
          </ac:spMkLst>
        </pc:spChg>
        <pc:spChg chg="add mod">
          <ac:chgData name="Mandvi Singh" userId="e383f168-4dd3-47fa-9279-7ed775effd25" providerId="ADAL" clId="{1720DC16-85D2-9E48-96C0-48DFC3758305}" dt="2025-06-19T15:36:16.829" v="3119"/>
          <ac:spMkLst>
            <pc:docMk/>
            <pc:sldMk cId="3352560053" sldId="791"/>
            <ac:spMk id="14" creationId="{9632004F-87AF-607C-63DB-3D522D3DA1F6}"/>
          </ac:spMkLst>
        </pc:spChg>
        <pc:spChg chg="add mod">
          <ac:chgData name="Mandvi Singh" userId="e383f168-4dd3-47fa-9279-7ed775effd25" providerId="ADAL" clId="{1720DC16-85D2-9E48-96C0-48DFC3758305}" dt="2025-06-19T15:36:16.829" v="3119"/>
          <ac:spMkLst>
            <pc:docMk/>
            <pc:sldMk cId="3352560053" sldId="791"/>
            <ac:spMk id="15" creationId="{A048C159-E030-A648-0374-E1B3A39EB096}"/>
          </ac:spMkLst>
        </pc:spChg>
        <pc:spChg chg="add mod">
          <ac:chgData name="Mandvi Singh" userId="e383f168-4dd3-47fa-9279-7ed775effd25" providerId="ADAL" clId="{1720DC16-85D2-9E48-96C0-48DFC3758305}" dt="2025-06-19T15:41:55.570" v="3275"/>
          <ac:spMkLst>
            <pc:docMk/>
            <pc:sldMk cId="3352560053" sldId="791"/>
            <ac:spMk id="17" creationId="{F88673BC-9B62-D1B1-A131-7401F9BD615A}"/>
          </ac:spMkLst>
        </pc:spChg>
        <pc:spChg chg="add mod">
          <ac:chgData name="Mandvi Singh" userId="e383f168-4dd3-47fa-9279-7ed775effd25" providerId="ADAL" clId="{1720DC16-85D2-9E48-96C0-48DFC3758305}" dt="2025-06-19T15:41:55.570" v="3275"/>
          <ac:spMkLst>
            <pc:docMk/>
            <pc:sldMk cId="3352560053" sldId="791"/>
            <ac:spMk id="18" creationId="{918D49B1-15D9-B426-BA77-FBF6BE322418}"/>
          </ac:spMkLst>
        </pc:spChg>
        <pc:graphicFrameChg chg="add mod">
          <ac:chgData name="Mandvi Singh" userId="e383f168-4dd3-47fa-9279-7ed775effd25" providerId="ADAL" clId="{1720DC16-85D2-9E48-96C0-48DFC3758305}" dt="2025-06-19T14:37:59.768" v="1814" actId="14100"/>
          <ac:graphicFrameMkLst>
            <pc:docMk/>
            <pc:sldMk cId="3352560053" sldId="791"/>
            <ac:graphicFrameMk id="10" creationId="{36777259-E7DC-41AF-B67A-2231F06D6817}"/>
          </ac:graphicFrameMkLst>
        </pc:graphicFrameChg>
        <pc:picChg chg="del mod">
          <ac:chgData name="Mandvi Singh" userId="e383f168-4dd3-47fa-9279-7ed775effd25" providerId="ADAL" clId="{1720DC16-85D2-9E48-96C0-48DFC3758305}" dt="2025-06-19T15:35:55.891" v="3112" actId="478"/>
          <ac:picMkLst>
            <pc:docMk/>
            <pc:sldMk cId="3352560053" sldId="791"/>
            <ac:picMk id="4" creationId="{81B92192-83EC-1D76-1627-B853BEEB48F7}"/>
          </ac:picMkLst>
        </pc:picChg>
        <pc:picChg chg="add mod">
          <ac:chgData name="Mandvi Singh" userId="e383f168-4dd3-47fa-9279-7ed775effd25" providerId="ADAL" clId="{1720DC16-85D2-9E48-96C0-48DFC3758305}" dt="2025-06-19T14:36:46.705" v="1805" actId="14100"/>
          <ac:picMkLst>
            <pc:docMk/>
            <pc:sldMk cId="3352560053" sldId="791"/>
            <ac:picMk id="5" creationId="{9C8AABF5-984E-7FBD-2873-E1138C95CDD3}"/>
          </ac:picMkLst>
        </pc:picChg>
        <pc:picChg chg="add mod">
          <ac:chgData name="Mandvi Singh" userId="e383f168-4dd3-47fa-9279-7ed775effd25" providerId="ADAL" clId="{1720DC16-85D2-9E48-96C0-48DFC3758305}" dt="2025-06-19T15:36:16.829" v="3119"/>
          <ac:picMkLst>
            <pc:docMk/>
            <pc:sldMk cId="3352560053" sldId="791"/>
            <ac:picMk id="16" creationId="{21A34007-078C-BCD5-BD71-010685E27BFA}"/>
          </ac:picMkLst>
        </pc:picChg>
        <pc:picChg chg="add mod">
          <ac:chgData name="Mandvi Singh" userId="e383f168-4dd3-47fa-9279-7ed775effd25" providerId="ADAL" clId="{1720DC16-85D2-9E48-96C0-48DFC3758305}" dt="2025-06-19T15:41:55.570" v="3275"/>
          <ac:picMkLst>
            <pc:docMk/>
            <pc:sldMk cId="3352560053" sldId="791"/>
            <ac:picMk id="19" creationId="{06563D26-168B-2ADA-1610-C14E7ABEF701}"/>
          </ac:picMkLst>
        </pc:picChg>
        <pc:picChg chg="add mod">
          <ac:chgData name="Mandvi Singh" userId="e383f168-4dd3-47fa-9279-7ed775effd25" providerId="ADAL" clId="{1720DC16-85D2-9E48-96C0-48DFC3758305}" dt="2025-06-19T15:41:55.570" v="3275"/>
          <ac:picMkLst>
            <pc:docMk/>
            <pc:sldMk cId="3352560053" sldId="791"/>
            <ac:picMk id="20" creationId="{9A5A76ED-0D69-EAA1-3993-6D78596BCF6D}"/>
          </ac:picMkLst>
        </pc:picChg>
      </pc:sldChg>
      <pc:sldChg chg="delSp modSp add del mod">
        <pc:chgData name="Mandvi Singh" userId="e383f168-4dd3-47fa-9279-7ed775effd25" providerId="ADAL" clId="{1720DC16-85D2-9E48-96C0-48DFC3758305}" dt="2025-06-19T15:35:52.836" v="3110" actId="2696"/>
        <pc:sldMkLst>
          <pc:docMk/>
          <pc:sldMk cId="3950918080" sldId="792"/>
        </pc:sldMkLst>
        <pc:spChg chg="mod">
          <ac:chgData name="Mandvi Singh" userId="e383f168-4dd3-47fa-9279-7ed775effd25" providerId="ADAL" clId="{1720DC16-85D2-9E48-96C0-48DFC3758305}" dt="2025-06-19T14:42:49.388" v="1976" actId="20577"/>
          <ac:spMkLst>
            <pc:docMk/>
            <pc:sldMk cId="3950918080" sldId="792"/>
            <ac:spMk id="2" creationId="{0687C798-712D-8AD8-1268-A47A1F107C91}"/>
          </ac:spMkLst>
        </pc:spChg>
        <pc:spChg chg="del">
          <ac:chgData name="Mandvi Singh" userId="e383f168-4dd3-47fa-9279-7ed775effd25" providerId="ADAL" clId="{1720DC16-85D2-9E48-96C0-48DFC3758305}" dt="2025-06-19T15:35:49.599" v="3108" actId="478"/>
          <ac:spMkLst>
            <pc:docMk/>
            <pc:sldMk cId="3950918080" sldId="792"/>
            <ac:spMk id="3" creationId="{E4209DEB-89B1-E582-BE6D-2A666F24D3E8}"/>
          </ac:spMkLst>
        </pc:spChg>
        <pc:spChg chg="del">
          <ac:chgData name="Mandvi Singh" userId="e383f168-4dd3-47fa-9279-7ed775effd25" providerId="ADAL" clId="{1720DC16-85D2-9E48-96C0-48DFC3758305}" dt="2025-06-19T15:35:50.546" v="3109" actId="478"/>
          <ac:spMkLst>
            <pc:docMk/>
            <pc:sldMk cId="3950918080" sldId="792"/>
            <ac:spMk id="6" creationId="{422C2FD6-499D-414C-CF0B-60C49407CC08}"/>
          </ac:spMkLst>
        </pc:spChg>
        <pc:spChg chg="del">
          <ac:chgData name="Mandvi Singh" userId="e383f168-4dd3-47fa-9279-7ed775effd25" providerId="ADAL" clId="{1720DC16-85D2-9E48-96C0-48DFC3758305}" dt="2025-06-19T14:42:51.721" v="1977" actId="478"/>
          <ac:spMkLst>
            <pc:docMk/>
            <pc:sldMk cId="3950918080" sldId="792"/>
            <ac:spMk id="7" creationId="{63C29F32-DD4B-DCB0-E965-18A36A18D889}"/>
          </ac:spMkLst>
        </pc:spChg>
        <pc:spChg chg="del">
          <ac:chgData name="Mandvi Singh" userId="e383f168-4dd3-47fa-9279-7ed775effd25" providerId="ADAL" clId="{1720DC16-85D2-9E48-96C0-48DFC3758305}" dt="2025-06-19T14:42:54.561" v="1978" actId="478"/>
          <ac:spMkLst>
            <pc:docMk/>
            <pc:sldMk cId="3950918080" sldId="792"/>
            <ac:spMk id="8" creationId="{B9471BE9-FB7B-24E8-613C-0CB28AA93E29}"/>
          </ac:spMkLst>
        </pc:spChg>
        <pc:spChg chg="del">
          <ac:chgData name="Mandvi Singh" userId="e383f168-4dd3-47fa-9279-7ed775effd25" providerId="ADAL" clId="{1720DC16-85D2-9E48-96C0-48DFC3758305}" dt="2025-06-19T14:42:54.561" v="1978" actId="478"/>
          <ac:spMkLst>
            <pc:docMk/>
            <pc:sldMk cId="3950918080" sldId="792"/>
            <ac:spMk id="9" creationId="{9CE1ACEE-25F0-777C-F6E8-D0941F7923B2}"/>
          </ac:spMkLst>
        </pc:spChg>
        <pc:spChg chg="del">
          <ac:chgData name="Mandvi Singh" userId="e383f168-4dd3-47fa-9279-7ed775effd25" providerId="ADAL" clId="{1720DC16-85D2-9E48-96C0-48DFC3758305}" dt="2025-06-19T14:42:54.561" v="1978" actId="478"/>
          <ac:spMkLst>
            <pc:docMk/>
            <pc:sldMk cId="3950918080" sldId="792"/>
            <ac:spMk id="11" creationId="{6F4E5306-168D-E771-5AF4-34116E5858FA}"/>
          </ac:spMkLst>
        </pc:spChg>
        <pc:spChg chg="del">
          <ac:chgData name="Mandvi Singh" userId="e383f168-4dd3-47fa-9279-7ed775effd25" providerId="ADAL" clId="{1720DC16-85D2-9E48-96C0-48DFC3758305}" dt="2025-06-19T14:42:54.561" v="1978" actId="478"/>
          <ac:spMkLst>
            <pc:docMk/>
            <pc:sldMk cId="3950918080" sldId="792"/>
            <ac:spMk id="12" creationId="{F0CF12CF-6688-1370-4371-87B6FD8D0DBF}"/>
          </ac:spMkLst>
        </pc:spChg>
        <pc:graphicFrameChg chg="del">
          <ac:chgData name="Mandvi Singh" userId="e383f168-4dd3-47fa-9279-7ed775effd25" providerId="ADAL" clId="{1720DC16-85D2-9E48-96C0-48DFC3758305}" dt="2025-06-19T14:42:51.721" v="1977" actId="478"/>
          <ac:graphicFrameMkLst>
            <pc:docMk/>
            <pc:sldMk cId="3950918080" sldId="792"/>
            <ac:graphicFrameMk id="10" creationId="{F807EB09-B981-BE4C-E78A-52B32FAD3F49}"/>
          </ac:graphicFrameMkLst>
        </pc:graphicFrameChg>
        <pc:picChg chg="del">
          <ac:chgData name="Mandvi Singh" userId="e383f168-4dd3-47fa-9279-7ed775effd25" providerId="ADAL" clId="{1720DC16-85D2-9E48-96C0-48DFC3758305}" dt="2025-06-19T15:35:49.599" v="3108" actId="478"/>
          <ac:picMkLst>
            <pc:docMk/>
            <pc:sldMk cId="3950918080" sldId="792"/>
            <ac:picMk id="4" creationId="{22348135-F60F-C717-D02B-B8617AF86439}"/>
          </ac:picMkLst>
        </pc:picChg>
        <pc:picChg chg="del">
          <ac:chgData name="Mandvi Singh" userId="e383f168-4dd3-47fa-9279-7ed775effd25" providerId="ADAL" clId="{1720DC16-85D2-9E48-96C0-48DFC3758305}" dt="2025-06-19T14:42:51.721" v="1977" actId="478"/>
          <ac:picMkLst>
            <pc:docMk/>
            <pc:sldMk cId="3950918080" sldId="792"/>
            <ac:picMk id="5" creationId="{48E50623-B707-F9DB-E8AE-B48A5D207359}"/>
          </ac:picMkLst>
        </pc:picChg>
      </pc:sldChg>
      <pc:sldChg chg="addSp delSp modSp add del mod">
        <pc:chgData name="Mandvi Singh" userId="e383f168-4dd3-47fa-9279-7ed775effd25" providerId="ADAL" clId="{1720DC16-85D2-9E48-96C0-48DFC3758305}" dt="2025-06-19T15:44:21.137" v="3427" actId="2696"/>
        <pc:sldMkLst>
          <pc:docMk/>
          <pc:sldMk cId="2368072366" sldId="793"/>
        </pc:sldMkLst>
        <pc:spChg chg="mod">
          <ac:chgData name="Mandvi Singh" userId="e383f168-4dd3-47fa-9279-7ed775effd25" providerId="ADAL" clId="{1720DC16-85D2-9E48-96C0-48DFC3758305}" dt="2025-06-19T14:46:29.517" v="2054" actId="20577"/>
          <ac:spMkLst>
            <pc:docMk/>
            <pc:sldMk cId="2368072366" sldId="793"/>
            <ac:spMk id="2" creationId="{FCCA84CC-AA46-CF0F-8183-DA60296F25CD}"/>
          </ac:spMkLst>
        </pc:spChg>
        <pc:spChg chg="del">
          <ac:chgData name="Mandvi Singh" userId="e383f168-4dd3-47fa-9279-7ed775effd25" providerId="ADAL" clId="{1720DC16-85D2-9E48-96C0-48DFC3758305}" dt="2025-06-19T15:35:37.419" v="3106" actId="478"/>
          <ac:spMkLst>
            <pc:docMk/>
            <pc:sldMk cId="2368072366" sldId="793"/>
            <ac:spMk id="3" creationId="{1812DDF9-12D4-268F-E57F-D7F4E6090DF5}"/>
          </ac:spMkLst>
        </pc:spChg>
        <pc:spChg chg="add mod">
          <ac:chgData name="Mandvi Singh" userId="e383f168-4dd3-47fa-9279-7ed775effd25" providerId="ADAL" clId="{1720DC16-85D2-9E48-96C0-48DFC3758305}" dt="2025-06-19T14:49:58.817" v="2379" actId="14100"/>
          <ac:spMkLst>
            <pc:docMk/>
            <pc:sldMk cId="2368072366" sldId="793"/>
            <ac:spMk id="5" creationId="{1FA819E9-E7CE-BE78-8695-F228D8E5AB49}"/>
          </ac:spMkLst>
        </pc:spChg>
        <pc:spChg chg="del">
          <ac:chgData name="Mandvi Singh" userId="e383f168-4dd3-47fa-9279-7ed775effd25" providerId="ADAL" clId="{1720DC16-85D2-9E48-96C0-48DFC3758305}" dt="2025-06-19T15:35:34.690" v="3105" actId="478"/>
          <ac:spMkLst>
            <pc:docMk/>
            <pc:sldMk cId="2368072366" sldId="793"/>
            <ac:spMk id="6" creationId="{058AD152-76FA-3C1C-46A0-667EA545FFB7}"/>
          </ac:spMkLst>
        </pc:spChg>
        <pc:spChg chg="add mod">
          <ac:chgData name="Mandvi Singh" userId="e383f168-4dd3-47fa-9279-7ed775effd25" providerId="ADAL" clId="{1720DC16-85D2-9E48-96C0-48DFC3758305}" dt="2025-06-19T14:49:49.800" v="2375" actId="1076"/>
          <ac:spMkLst>
            <pc:docMk/>
            <pc:sldMk cId="2368072366" sldId="793"/>
            <ac:spMk id="7" creationId="{807ED982-AAA5-803A-AF11-A408460ACFA2}"/>
          </ac:spMkLst>
        </pc:spChg>
        <pc:spChg chg="add mod">
          <ac:chgData name="Mandvi Singh" userId="e383f168-4dd3-47fa-9279-7ed775effd25" providerId="ADAL" clId="{1720DC16-85D2-9E48-96C0-48DFC3758305}" dt="2025-06-19T14:49:16.438" v="2370" actId="313"/>
          <ac:spMkLst>
            <pc:docMk/>
            <pc:sldMk cId="2368072366" sldId="793"/>
            <ac:spMk id="8" creationId="{89DA1D07-3140-7D75-C393-FAA6465DBA6F}"/>
          </ac:spMkLst>
        </pc:spChg>
        <pc:spChg chg="add del mod">
          <ac:chgData name="Mandvi Singh" userId="e383f168-4dd3-47fa-9279-7ed775effd25" providerId="ADAL" clId="{1720DC16-85D2-9E48-96C0-48DFC3758305}" dt="2025-06-19T15:35:37.419" v="3106" actId="478"/>
          <ac:spMkLst>
            <pc:docMk/>
            <pc:sldMk cId="2368072366" sldId="793"/>
            <ac:spMk id="13" creationId="{298669AF-814E-C76D-26BD-2E7231314D72}"/>
          </ac:spMkLst>
        </pc:spChg>
        <pc:spChg chg="add mod">
          <ac:chgData name="Mandvi Singh" userId="e383f168-4dd3-47fa-9279-7ed775effd25" providerId="ADAL" clId="{1720DC16-85D2-9E48-96C0-48DFC3758305}" dt="2025-06-19T15:35:45.728" v="3107"/>
          <ac:spMkLst>
            <pc:docMk/>
            <pc:sldMk cId="2368072366" sldId="793"/>
            <ac:spMk id="14" creationId="{8C40DD74-1590-FF1E-C63E-CEB92A83F1EF}"/>
          </ac:spMkLst>
        </pc:spChg>
        <pc:spChg chg="add mod">
          <ac:chgData name="Mandvi Singh" userId="e383f168-4dd3-47fa-9279-7ed775effd25" providerId="ADAL" clId="{1720DC16-85D2-9E48-96C0-48DFC3758305}" dt="2025-06-19T15:35:45.728" v="3107"/>
          <ac:spMkLst>
            <pc:docMk/>
            <pc:sldMk cId="2368072366" sldId="793"/>
            <ac:spMk id="15" creationId="{5F096461-9300-BA53-5DB6-5EBEA1FA4BAB}"/>
          </ac:spMkLst>
        </pc:spChg>
        <pc:spChg chg="add mod">
          <ac:chgData name="Mandvi Singh" userId="e383f168-4dd3-47fa-9279-7ed775effd25" providerId="ADAL" clId="{1720DC16-85D2-9E48-96C0-48DFC3758305}" dt="2025-06-19T15:35:45.728" v="3107"/>
          <ac:spMkLst>
            <pc:docMk/>
            <pc:sldMk cId="2368072366" sldId="793"/>
            <ac:spMk id="16" creationId="{9A8B4C8B-B65B-23F9-8C0D-A69C601F4B2F}"/>
          </ac:spMkLst>
        </pc:spChg>
        <pc:picChg chg="del">
          <ac:chgData name="Mandvi Singh" userId="e383f168-4dd3-47fa-9279-7ed775effd25" providerId="ADAL" clId="{1720DC16-85D2-9E48-96C0-48DFC3758305}" dt="2025-06-19T15:35:34.690" v="3105" actId="478"/>
          <ac:picMkLst>
            <pc:docMk/>
            <pc:sldMk cId="2368072366" sldId="793"/>
            <ac:picMk id="4" creationId="{0A1837B6-D246-6AD7-F684-C7CB0D63C7C2}"/>
          </ac:picMkLst>
        </pc:picChg>
        <pc:picChg chg="add mod">
          <ac:chgData name="Mandvi Singh" userId="e383f168-4dd3-47fa-9279-7ed775effd25" providerId="ADAL" clId="{1720DC16-85D2-9E48-96C0-48DFC3758305}" dt="2025-06-19T14:49:40.238" v="2372" actId="1076"/>
          <ac:picMkLst>
            <pc:docMk/>
            <pc:sldMk cId="2368072366" sldId="793"/>
            <ac:picMk id="10" creationId="{0BBF674F-F7C9-0AA8-263F-8D6D1F4255F3}"/>
          </ac:picMkLst>
        </pc:picChg>
        <pc:picChg chg="add mod">
          <ac:chgData name="Mandvi Singh" userId="e383f168-4dd3-47fa-9279-7ed775effd25" providerId="ADAL" clId="{1720DC16-85D2-9E48-96C0-48DFC3758305}" dt="2025-06-19T14:49:54.102" v="2376" actId="1076"/>
          <ac:picMkLst>
            <pc:docMk/>
            <pc:sldMk cId="2368072366" sldId="793"/>
            <ac:picMk id="12" creationId="{1A8CA720-03B2-9EE0-6A34-F120699825CB}"/>
          </ac:picMkLst>
        </pc:picChg>
        <pc:picChg chg="add mod">
          <ac:chgData name="Mandvi Singh" userId="e383f168-4dd3-47fa-9279-7ed775effd25" providerId="ADAL" clId="{1720DC16-85D2-9E48-96C0-48DFC3758305}" dt="2025-06-19T15:35:45.728" v="3107"/>
          <ac:picMkLst>
            <pc:docMk/>
            <pc:sldMk cId="2368072366" sldId="793"/>
            <ac:picMk id="17" creationId="{257C9109-DA2F-242B-F7A5-241E1947B2E3}"/>
          </ac:picMkLst>
        </pc:picChg>
        <pc:picChg chg="add mod">
          <ac:chgData name="Mandvi Singh" userId="e383f168-4dd3-47fa-9279-7ed775effd25" providerId="ADAL" clId="{1720DC16-85D2-9E48-96C0-48DFC3758305}" dt="2025-06-19T15:38:23.513" v="3136" actId="14100"/>
          <ac:picMkLst>
            <pc:docMk/>
            <pc:sldMk cId="2368072366" sldId="793"/>
            <ac:picMk id="19" creationId="{2EEF4BA0-2AF9-CAFE-8687-DEBE8EEDEFCC}"/>
          </ac:picMkLst>
        </pc:picChg>
      </pc:sldChg>
      <pc:sldChg chg="modSp add del mod">
        <pc:chgData name="Mandvi Singh" userId="e383f168-4dd3-47fa-9279-7ed775effd25" providerId="ADAL" clId="{1720DC16-85D2-9E48-96C0-48DFC3758305}" dt="2025-06-19T14:45:34.208" v="2020" actId="2696"/>
        <pc:sldMkLst>
          <pc:docMk/>
          <pc:sldMk cId="3271119909" sldId="793"/>
        </pc:sldMkLst>
        <pc:spChg chg="mod">
          <ac:chgData name="Mandvi Singh" userId="e383f168-4dd3-47fa-9279-7ed775effd25" providerId="ADAL" clId="{1720DC16-85D2-9E48-96C0-48DFC3758305}" dt="2025-06-19T14:43:10.178" v="2017" actId="5793"/>
          <ac:spMkLst>
            <pc:docMk/>
            <pc:sldMk cId="3271119909" sldId="793"/>
            <ac:spMk id="2" creationId="{AD26778B-4E6C-6110-8E68-9E0D39E51D55}"/>
          </ac:spMkLst>
        </pc:spChg>
      </pc:sldChg>
      <pc:sldChg chg="delSp modSp add del mod">
        <pc:chgData name="Mandvi Singh" userId="e383f168-4dd3-47fa-9279-7ed775effd25" providerId="ADAL" clId="{1720DC16-85D2-9E48-96C0-48DFC3758305}" dt="2025-06-19T15:16:22.528" v="2796" actId="2696"/>
        <pc:sldMkLst>
          <pc:docMk/>
          <pc:sldMk cId="75204041" sldId="794"/>
        </pc:sldMkLst>
        <pc:spChg chg="del">
          <ac:chgData name="Mandvi Singh" userId="e383f168-4dd3-47fa-9279-7ed775effd25" providerId="ADAL" clId="{1720DC16-85D2-9E48-96C0-48DFC3758305}" dt="2025-06-19T15:08:45.443" v="2794" actId="478"/>
          <ac:spMkLst>
            <pc:docMk/>
            <pc:sldMk cId="75204041" sldId="794"/>
            <ac:spMk id="4" creationId="{FF14FEA2-54C9-875C-E663-92597CA36CAD}"/>
          </ac:spMkLst>
        </pc:spChg>
        <pc:spChg chg="del">
          <ac:chgData name="Mandvi Singh" userId="e383f168-4dd3-47fa-9279-7ed775effd25" providerId="ADAL" clId="{1720DC16-85D2-9E48-96C0-48DFC3758305}" dt="2025-06-19T15:08:43.927" v="2793" actId="478"/>
          <ac:spMkLst>
            <pc:docMk/>
            <pc:sldMk cId="75204041" sldId="794"/>
            <ac:spMk id="5" creationId="{AEA65D39-9B9A-A018-7AC2-DA37425150EE}"/>
          </ac:spMkLst>
        </pc:spChg>
        <pc:spChg chg="del">
          <ac:chgData name="Mandvi Singh" userId="e383f168-4dd3-47fa-9279-7ed775effd25" providerId="ADAL" clId="{1720DC16-85D2-9E48-96C0-48DFC3758305}" dt="2025-06-19T15:08:41.844" v="2792" actId="478"/>
          <ac:spMkLst>
            <pc:docMk/>
            <pc:sldMk cId="75204041" sldId="794"/>
            <ac:spMk id="6" creationId="{5BAEF8FD-5510-D94E-E928-ED4E38469DFD}"/>
          </ac:spMkLst>
        </pc:spChg>
        <pc:spChg chg="del">
          <ac:chgData name="Mandvi Singh" userId="e383f168-4dd3-47fa-9279-7ed775effd25" providerId="ADAL" clId="{1720DC16-85D2-9E48-96C0-48DFC3758305}" dt="2025-06-19T15:08:43.927" v="2793" actId="478"/>
          <ac:spMkLst>
            <pc:docMk/>
            <pc:sldMk cId="75204041" sldId="794"/>
            <ac:spMk id="7" creationId="{E8F674D0-3FA7-72C4-4FFC-744044B1C7D3}"/>
          </ac:spMkLst>
        </pc:spChg>
        <pc:picChg chg="mod">
          <ac:chgData name="Mandvi Singh" userId="e383f168-4dd3-47fa-9279-7ed775effd25" providerId="ADAL" clId="{1720DC16-85D2-9E48-96C0-48DFC3758305}" dt="2025-06-19T15:08:55.307" v="2795" actId="14100"/>
          <ac:picMkLst>
            <pc:docMk/>
            <pc:sldMk cId="75204041" sldId="794"/>
            <ac:picMk id="3" creationId="{B3821E87-3B21-A92E-EF80-3AAC52C4E2A9}"/>
          </ac:picMkLst>
        </pc:picChg>
        <pc:picChg chg="del">
          <ac:chgData name="Mandvi Singh" userId="e383f168-4dd3-47fa-9279-7ed775effd25" providerId="ADAL" clId="{1720DC16-85D2-9E48-96C0-48DFC3758305}" dt="2025-06-19T15:08:41.844" v="2792" actId="478"/>
          <ac:picMkLst>
            <pc:docMk/>
            <pc:sldMk cId="75204041" sldId="794"/>
            <ac:picMk id="8" creationId="{A5DCCD41-6E87-FF67-F4B4-63C05238C4E2}"/>
          </ac:picMkLst>
        </pc:picChg>
      </pc:sldChg>
      <pc:sldChg chg="addSp delSp modSp add mod setBg">
        <pc:chgData name="Mandvi Singh" userId="e383f168-4dd3-47fa-9279-7ed775effd25" providerId="ADAL" clId="{1720DC16-85D2-9E48-96C0-48DFC3758305}" dt="2025-06-19T16:06:52.677" v="3769" actId="1582"/>
        <pc:sldMkLst>
          <pc:docMk/>
          <pc:sldMk cId="1877603224" sldId="794"/>
        </pc:sldMkLst>
        <pc:spChg chg="del">
          <ac:chgData name="Mandvi Singh" userId="e383f168-4dd3-47fa-9279-7ed775effd25" providerId="ADAL" clId="{1720DC16-85D2-9E48-96C0-48DFC3758305}" dt="2025-06-19T15:33:00.743" v="3046" actId="478"/>
          <ac:spMkLst>
            <pc:docMk/>
            <pc:sldMk cId="1877603224" sldId="794"/>
            <ac:spMk id="4" creationId="{E449C025-1CC5-8DB4-B485-402F68C99665}"/>
          </ac:spMkLst>
        </pc:spChg>
        <pc:spChg chg="add mod">
          <ac:chgData name="Mandvi Singh" userId="e383f168-4dd3-47fa-9279-7ed775effd25" providerId="ADAL" clId="{1720DC16-85D2-9E48-96C0-48DFC3758305}" dt="2025-06-19T15:35:08.451" v="3102" actId="1035"/>
          <ac:spMkLst>
            <pc:docMk/>
            <pc:sldMk cId="1877603224" sldId="794"/>
            <ac:spMk id="5" creationId="{451D2A11-552F-E938-5E8D-DE52FF7B0CF0}"/>
          </ac:spMkLst>
        </pc:spChg>
        <pc:spChg chg="add mod">
          <ac:chgData name="Mandvi Singh" userId="e383f168-4dd3-47fa-9279-7ed775effd25" providerId="ADAL" clId="{1720DC16-85D2-9E48-96C0-48DFC3758305}" dt="2025-06-19T15:33:47.553" v="3059"/>
          <ac:spMkLst>
            <pc:docMk/>
            <pc:sldMk cId="1877603224" sldId="794"/>
            <ac:spMk id="6" creationId="{54028C33-988A-8902-1AD6-841F9EA44B35}"/>
          </ac:spMkLst>
        </pc:spChg>
        <pc:spChg chg="add mod">
          <ac:chgData name="Mandvi Singh" userId="e383f168-4dd3-47fa-9279-7ed775effd25" providerId="ADAL" clId="{1720DC16-85D2-9E48-96C0-48DFC3758305}" dt="2025-06-19T15:33:47.553" v="3059"/>
          <ac:spMkLst>
            <pc:docMk/>
            <pc:sldMk cId="1877603224" sldId="794"/>
            <ac:spMk id="7" creationId="{F32EDABF-F159-2D37-E2FE-A7113A5F531F}"/>
          </ac:spMkLst>
        </pc:spChg>
        <pc:spChg chg="add del mod">
          <ac:chgData name="Mandvi Singh" userId="e383f168-4dd3-47fa-9279-7ed775effd25" providerId="ADAL" clId="{1720DC16-85D2-9E48-96C0-48DFC3758305}" dt="2025-06-19T15:34:04.587" v="3064" actId="478"/>
          <ac:spMkLst>
            <pc:docMk/>
            <pc:sldMk cId="1877603224" sldId="794"/>
            <ac:spMk id="9" creationId="{0CE1F528-0739-7D9F-D8C3-B017DE3ACF60}"/>
          </ac:spMkLst>
        </pc:spChg>
        <pc:spChg chg="del">
          <ac:chgData name="Mandvi Singh" userId="e383f168-4dd3-47fa-9279-7ed775effd25" providerId="ADAL" clId="{1720DC16-85D2-9E48-96C0-48DFC3758305}" dt="2025-06-19T15:32:59.296" v="3045" actId="478"/>
          <ac:spMkLst>
            <pc:docMk/>
            <pc:sldMk cId="1877603224" sldId="794"/>
            <ac:spMk id="88" creationId="{161E82F4-CCCD-9017-7FDB-17956DD157F0}"/>
          </ac:spMkLst>
        </pc:spChg>
        <pc:spChg chg="mod ord">
          <ac:chgData name="Mandvi Singh" userId="e383f168-4dd3-47fa-9279-7ed775effd25" providerId="ADAL" clId="{1720DC16-85D2-9E48-96C0-48DFC3758305}" dt="2025-06-19T16:06:33.295" v="3766" actId="14100"/>
          <ac:spMkLst>
            <pc:docMk/>
            <pc:sldMk cId="1877603224" sldId="794"/>
            <ac:spMk id="89" creationId="{16251D12-7FBD-265B-A7A5-1ABC4CC1EEDD}"/>
          </ac:spMkLst>
        </pc:spChg>
        <pc:spChg chg="add">
          <ac:chgData name="Mandvi Singh" userId="e383f168-4dd3-47fa-9279-7ed775effd25" providerId="ADAL" clId="{1720DC16-85D2-9E48-96C0-48DFC3758305}" dt="2025-06-19T15:33:09.789" v="3048" actId="26606"/>
          <ac:spMkLst>
            <pc:docMk/>
            <pc:sldMk cId="1877603224" sldId="794"/>
            <ac:spMk id="94" creationId="{04812C46-200A-4DEB-A05E-3ED6C68C2387}"/>
          </ac:spMkLst>
        </pc:spChg>
        <pc:spChg chg="add">
          <ac:chgData name="Mandvi Singh" userId="e383f168-4dd3-47fa-9279-7ed775effd25" providerId="ADAL" clId="{1720DC16-85D2-9E48-96C0-48DFC3758305}" dt="2025-06-19T15:33:09.789" v="3048" actId="26606"/>
          <ac:spMkLst>
            <pc:docMk/>
            <pc:sldMk cId="1877603224" sldId="794"/>
            <ac:spMk id="96" creationId="{D1EA859B-E555-4109-94F3-6700E046E008}"/>
          </ac:spMkLst>
        </pc:spChg>
        <pc:picChg chg="mod">
          <ac:chgData name="Mandvi Singh" userId="e383f168-4dd3-47fa-9279-7ed775effd25" providerId="ADAL" clId="{1720DC16-85D2-9E48-96C0-48DFC3758305}" dt="2025-06-19T15:34:59.750" v="3078" actId="1076"/>
          <ac:picMkLst>
            <pc:docMk/>
            <pc:sldMk cId="1877603224" sldId="794"/>
            <ac:picMk id="3" creationId="{30F1A2E8-1328-EB17-241B-4130E5315811}"/>
          </ac:picMkLst>
        </pc:picChg>
        <pc:picChg chg="add mod">
          <ac:chgData name="Mandvi Singh" userId="e383f168-4dd3-47fa-9279-7ed775effd25" providerId="ADAL" clId="{1720DC16-85D2-9E48-96C0-48DFC3758305}" dt="2025-06-19T15:33:47.553" v="3059"/>
          <ac:picMkLst>
            <pc:docMk/>
            <pc:sldMk cId="1877603224" sldId="794"/>
            <ac:picMk id="8" creationId="{EAF2E0B0-46A1-E798-C5AF-9AC67543B147}"/>
          </ac:picMkLst>
        </pc:picChg>
        <pc:cxnChg chg="add mod">
          <ac:chgData name="Mandvi Singh" userId="e383f168-4dd3-47fa-9279-7ed775effd25" providerId="ADAL" clId="{1720DC16-85D2-9E48-96C0-48DFC3758305}" dt="2025-06-19T16:06:52.677" v="3769" actId="1582"/>
          <ac:cxnSpMkLst>
            <pc:docMk/>
            <pc:sldMk cId="1877603224" sldId="794"/>
            <ac:cxnSpMk id="11" creationId="{CF76A507-957B-2A3C-877E-81FB265C25F6}"/>
          </ac:cxnSpMkLst>
        </pc:cxnChg>
        <pc:cxnChg chg="del">
          <ac:chgData name="Mandvi Singh" userId="e383f168-4dd3-47fa-9279-7ed775effd25" providerId="ADAL" clId="{1720DC16-85D2-9E48-96C0-48DFC3758305}" dt="2025-06-19T15:33:03.400" v="3047" actId="478"/>
          <ac:cxnSpMkLst>
            <pc:docMk/>
            <pc:sldMk cId="1877603224" sldId="794"/>
            <ac:cxnSpMk id="90" creationId="{52A0B231-B8DE-7D4A-CAE2-DCB147720435}"/>
          </ac:cxnSpMkLst>
        </pc:cxnChg>
      </pc:sldChg>
      <pc:sldChg chg="addSp delSp modSp add del mod">
        <pc:chgData name="Mandvi Singh" userId="e383f168-4dd3-47fa-9279-7ed775effd25" providerId="ADAL" clId="{1720DC16-85D2-9E48-96C0-48DFC3758305}" dt="2025-06-19T15:44:08.534" v="3426" actId="2696"/>
        <pc:sldMkLst>
          <pc:docMk/>
          <pc:sldMk cId="4018925116" sldId="795"/>
        </pc:sldMkLst>
        <pc:spChg chg="mod">
          <ac:chgData name="Mandvi Singh" userId="e383f168-4dd3-47fa-9279-7ed775effd25" providerId="ADAL" clId="{1720DC16-85D2-9E48-96C0-48DFC3758305}" dt="2025-06-19T15:40:11.483" v="3233" actId="1035"/>
          <ac:spMkLst>
            <pc:docMk/>
            <pc:sldMk cId="4018925116" sldId="795"/>
            <ac:spMk id="2" creationId="{D4C74BEC-7C43-1360-CDB9-BC9DF3DCA754}"/>
          </ac:spMkLst>
        </pc:spChg>
        <pc:spChg chg="add del mod">
          <ac:chgData name="Mandvi Singh" userId="e383f168-4dd3-47fa-9279-7ed775effd25" providerId="ADAL" clId="{1720DC16-85D2-9E48-96C0-48DFC3758305}" dt="2025-06-19T15:39:21.014" v="3170" actId="478"/>
          <ac:spMkLst>
            <pc:docMk/>
            <pc:sldMk cId="4018925116" sldId="795"/>
            <ac:spMk id="4" creationId="{54A331C8-92C1-52AB-835D-931747974BCB}"/>
          </ac:spMkLst>
        </pc:spChg>
        <pc:spChg chg="add del mod">
          <ac:chgData name="Mandvi Singh" userId="e383f168-4dd3-47fa-9279-7ed775effd25" providerId="ADAL" clId="{1720DC16-85D2-9E48-96C0-48DFC3758305}" dt="2025-06-19T15:41:51.171" v="3274" actId="478"/>
          <ac:spMkLst>
            <pc:docMk/>
            <pc:sldMk cId="4018925116" sldId="795"/>
            <ac:spMk id="5" creationId="{1DA0A3F1-F202-7373-26D8-3E1657BB9821}"/>
          </ac:spMkLst>
        </pc:spChg>
        <pc:spChg chg="add del mod">
          <ac:chgData name="Mandvi Singh" userId="e383f168-4dd3-47fa-9279-7ed775effd25" providerId="ADAL" clId="{1720DC16-85D2-9E48-96C0-48DFC3758305}" dt="2025-06-19T15:41:51.171" v="3274" actId="478"/>
          <ac:spMkLst>
            <pc:docMk/>
            <pc:sldMk cId="4018925116" sldId="795"/>
            <ac:spMk id="7" creationId="{2862F0FE-7AF3-3273-BA9C-485B949B5CA5}"/>
          </ac:spMkLst>
        </pc:spChg>
        <pc:spChg chg="mod">
          <ac:chgData name="Mandvi Singh" userId="e383f168-4dd3-47fa-9279-7ed775effd25" providerId="ADAL" clId="{1720DC16-85D2-9E48-96C0-48DFC3758305}" dt="2025-06-19T15:41:07.991" v="3272" actId="1076"/>
          <ac:spMkLst>
            <pc:docMk/>
            <pc:sldMk cId="4018925116" sldId="795"/>
            <ac:spMk id="8" creationId="{E66D645C-E1EC-512C-895F-7222192116B9}"/>
          </ac:spMkLst>
        </pc:spChg>
        <pc:spChg chg="add del mod">
          <ac:chgData name="Mandvi Singh" userId="e383f168-4dd3-47fa-9279-7ed775effd25" providerId="ADAL" clId="{1720DC16-85D2-9E48-96C0-48DFC3758305}" dt="2025-06-19T15:39:28.601" v="3174" actId="478"/>
          <ac:spMkLst>
            <pc:docMk/>
            <pc:sldMk cId="4018925116" sldId="795"/>
            <ac:spMk id="9" creationId="{4040AA99-4D61-170C-0287-EAA87FBE081A}"/>
          </ac:spMkLst>
        </pc:spChg>
        <pc:spChg chg="del mod">
          <ac:chgData name="Mandvi Singh" userId="e383f168-4dd3-47fa-9279-7ed775effd25" providerId="ADAL" clId="{1720DC16-85D2-9E48-96C0-48DFC3758305}" dt="2025-06-19T15:39:18.746" v="3167" actId="478"/>
          <ac:spMkLst>
            <pc:docMk/>
            <pc:sldMk cId="4018925116" sldId="795"/>
            <ac:spMk id="14" creationId="{24A3A5C9-BFA7-6E34-DB23-CB870C748D0B}"/>
          </ac:spMkLst>
        </pc:spChg>
        <pc:spChg chg="del mod">
          <ac:chgData name="Mandvi Singh" userId="e383f168-4dd3-47fa-9279-7ed775effd25" providerId="ADAL" clId="{1720DC16-85D2-9E48-96C0-48DFC3758305}" dt="2025-06-19T15:39:18.746" v="3167" actId="478"/>
          <ac:spMkLst>
            <pc:docMk/>
            <pc:sldMk cId="4018925116" sldId="795"/>
            <ac:spMk id="15" creationId="{79F344D0-EBC6-A54B-C87C-68CAA83FA84C}"/>
          </ac:spMkLst>
        </pc:spChg>
        <pc:spChg chg="add del mod">
          <ac:chgData name="Mandvi Singh" userId="e383f168-4dd3-47fa-9279-7ed775effd25" providerId="ADAL" clId="{1720DC16-85D2-9E48-96C0-48DFC3758305}" dt="2025-06-19T15:39:22.475" v="3171" actId="478"/>
          <ac:spMkLst>
            <pc:docMk/>
            <pc:sldMk cId="4018925116" sldId="795"/>
            <ac:spMk id="16" creationId="{5554B503-B073-BF42-EAC6-248C953D307C}"/>
          </ac:spMkLst>
        </pc:spChg>
        <pc:picChg chg="add del mod">
          <ac:chgData name="Mandvi Singh" userId="e383f168-4dd3-47fa-9279-7ed775effd25" providerId="ADAL" clId="{1720DC16-85D2-9E48-96C0-48DFC3758305}" dt="2025-06-19T15:41:51.171" v="3274" actId="478"/>
          <ac:picMkLst>
            <pc:docMk/>
            <pc:sldMk cId="4018925116" sldId="795"/>
            <ac:picMk id="10" creationId="{4409EB77-789F-9450-BD9E-6A8E2683681A}"/>
          </ac:picMkLst>
        </pc:picChg>
        <pc:picChg chg="add del mod">
          <ac:chgData name="Mandvi Singh" userId="e383f168-4dd3-47fa-9279-7ed775effd25" providerId="ADAL" clId="{1720DC16-85D2-9E48-96C0-48DFC3758305}" dt="2025-06-19T15:41:51.171" v="3274" actId="478"/>
          <ac:picMkLst>
            <pc:docMk/>
            <pc:sldMk cId="4018925116" sldId="795"/>
            <ac:picMk id="12" creationId="{9228A37A-4792-A29B-E50F-B0068EA31A5B}"/>
          </ac:picMkLst>
        </pc:picChg>
        <pc:picChg chg="add del mod">
          <ac:chgData name="Mandvi Singh" userId="e383f168-4dd3-47fa-9279-7ed775effd25" providerId="ADAL" clId="{1720DC16-85D2-9E48-96C0-48DFC3758305}" dt="2025-06-19T15:39:22.475" v="3171" actId="478"/>
          <ac:picMkLst>
            <pc:docMk/>
            <pc:sldMk cId="4018925116" sldId="795"/>
            <ac:picMk id="17" creationId="{C1E26C75-EF99-9A92-60F1-6814A8DD837A}"/>
          </ac:picMkLst>
        </pc:picChg>
        <pc:picChg chg="mod modCrop">
          <ac:chgData name="Mandvi Singh" userId="e383f168-4dd3-47fa-9279-7ed775effd25" providerId="ADAL" clId="{1720DC16-85D2-9E48-96C0-48DFC3758305}" dt="2025-06-19T15:40:53.649" v="3246" actId="14100"/>
          <ac:picMkLst>
            <pc:docMk/>
            <pc:sldMk cId="4018925116" sldId="795"/>
            <ac:picMk id="19" creationId="{B493682E-9F6C-69EC-2BCE-406FDBEF456E}"/>
          </ac:picMkLst>
        </pc:picChg>
      </pc:sldChg>
      <pc:sldChg chg="addSp delSp modSp add mod">
        <pc:chgData name="Mandvi Singh" userId="e383f168-4dd3-47fa-9279-7ed775effd25" providerId="ADAL" clId="{1720DC16-85D2-9E48-96C0-48DFC3758305}" dt="2025-06-19T15:44:02.063" v="3425" actId="20577"/>
        <pc:sldMkLst>
          <pc:docMk/>
          <pc:sldMk cId="4170371334" sldId="796"/>
        </pc:sldMkLst>
        <pc:spChg chg="add del mod">
          <ac:chgData name="Mandvi Singh" userId="e383f168-4dd3-47fa-9279-7ed775effd25" providerId="ADAL" clId="{1720DC16-85D2-9E48-96C0-48DFC3758305}" dt="2025-06-19T15:42:13.264" v="3282" actId="22"/>
          <ac:spMkLst>
            <pc:docMk/>
            <pc:sldMk cId="4170371334" sldId="796"/>
            <ac:spMk id="4" creationId="{B1FF4850-FA72-7FF0-2D35-D18E88524174}"/>
          </ac:spMkLst>
        </pc:spChg>
        <pc:spChg chg="del">
          <ac:chgData name="Mandvi Singh" userId="e383f168-4dd3-47fa-9279-7ed775effd25" providerId="ADAL" clId="{1720DC16-85D2-9E48-96C0-48DFC3758305}" dt="2025-06-19T15:42:02.232" v="3277" actId="478"/>
          <ac:spMkLst>
            <pc:docMk/>
            <pc:sldMk cId="4170371334" sldId="796"/>
            <ac:spMk id="5" creationId="{17E02255-F0FF-F8DD-C652-93E6B781692C}"/>
          </ac:spMkLst>
        </pc:spChg>
        <pc:spChg chg="del">
          <ac:chgData name="Mandvi Singh" userId="e383f168-4dd3-47fa-9279-7ed775effd25" providerId="ADAL" clId="{1720DC16-85D2-9E48-96C0-48DFC3758305}" dt="2025-06-19T15:42:02.232" v="3277" actId="478"/>
          <ac:spMkLst>
            <pc:docMk/>
            <pc:sldMk cId="4170371334" sldId="796"/>
            <ac:spMk id="7" creationId="{2337F5DA-73F4-3409-D388-DAE31F752E54}"/>
          </ac:spMkLst>
        </pc:spChg>
        <pc:spChg chg="del">
          <ac:chgData name="Mandvi Singh" userId="e383f168-4dd3-47fa-9279-7ed775effd25" providerId="ADAL" clId="{1720DC16-85D2-9E48-96C0-48DFC3758305}" dt="2025-06-19T15:42:04.048" v="3278" actId="478"/>
          <ac:spMkLst>
            <pc:docMk/>
            <pc:sldMk cId="4170371334" sldId="796"/>
            <ac:spMk id="8" creationId="{02EDD9DD-F721-9B16-47D4-3E59D841E88E}"/>
          </ac:spMkLst>
        </pc:spChg>
        <pc:spChg chg="add mod">
          <ac:chgData name="Mandvi Singh" userId="e383f168-4dd3-47fa-9279-7ed775effd25" providerId="ADAL" clId="{1720DC16-85D2-9E48-96C0-48DFC3758305}" dt="2025-06-19T15:44:02.063" v="3425" actId="20577"/>
          <ac:spMkLst>
            <pc:docMk/>
            <pc:sldMk cId="4170371334" sldId="796"/>
            <ac:spMk id="9" creationId="{29FCE1F1-7267-D70B-B6B7-BD196C548265}"/>
          </ac:spMkLst>
        </pc:spChg>
        <pc:picChg chg="del">
          <ac:chgData name="Mandvi Singh" userId="e383f168-4dd3-47fa-9279-7ed775effd25" providerId="ADAL" clId="{1720DC16-85D2-9E48-96C0-48DFC3758305}" dt="2025-06-19T15:42:02.232" v="3277" actId="478"/>
          <ac:picMkLst>
            <pc:docMk/>
            <pc:sldMk cId="4170371334" sldId="796"/>
            <ac:picMk id="10" creationId="{79D8FB60-0B36-DAD9-3FCE-87B77CC80174}"/>
          </ac:picMkLst>
        </pc:picChg>
        <pc:picChg chg="del">
          <ac:chgData name="Mandvi Singh" userId="e383f168-4dd3-47fa-9279-7ed775effd25" providerId="ADAL" clId="{1720DC16-85D2-9E48-96C0-48DFC3758305}" dt="2025-06-19T15:42:02.232" v="3277" actId="478"/>
          <ac:picMkLst>
            <pc:docMk/>
            <pc:sldMk cId="4170371334" sldId="796"/>
            <ac:picMk id="12" creationId="{DDD501CB-A7E5-D624-92A0-E20007625679}"/>
          </ac:picMkLst>
        </pc:picChg>
      </pc:sldChg>
      <pc:sldChg chg="delSp add del mod">
        <pc:chgData name="Mandvi Singh" userId="e383f168-4dd3-47fa-9279-7ed775effd25" providerId="ADAL" clId="{1720DC16-85D2-9E48-96C0-48DFC3758305}" dt="2025-06-19T16:09:22.277" v="3802" actId="2696"/>
        <pc:sldMkLst>
          <pc:docMk/>
          <pc:sldMk cId="1753409589" sldId="797"/>
        </pc:sldMkLst>
        <pc:spChg chg="del">
          <ac:chgData name="Mandvi Singh" userId="e383f168-4dd3-47fa-9279-7ed775effd25" providerId="ADAL" clId="{1720DC16-85D2-9E48-96C0-48DFC3758305}" dt="2025-06-19T16:06:14.943" v="3765" actId="478"/>
          <ac:spMkLst>
            <pc:docMk/>
            <pc:sldMk cId="1753409589" sldId="797"/>
            <ac:spMk id="12" creationId="{F4CF43A5-47F1-B551-5DB1-A2D12525F2FD}"/>
          </ac:spMkLst>
        </pc:spChg>
      </pc:sldChg>
      <pc:sldChg chg="add del">
        <pc:chgData name="Mandvi Singh" userId="e383f168-4dd3-47fa-9279-7ed775effd25" providerId="ADAL" clId="{1720DC16-85D2-9E48-96C0-48DFC3758305}" dt="2025-06-19T16:09:16.121" v="3800" actId="2696"/>
        <pc:sldMkLst>
          <pc:docMk/>
          <pc:sldMk cId="114779347" sldId="798"/>
        </pc:sldMkLst>
      </pc:sldChg>
      <pc:sldChg chg="addSp delSp modSp add mod">
        <pc:chgData name="Mandvi Singh" userId="e383f168-4dd3-47fa-9279-7ed775effd25" providerId="ADAL" clId="{1720DC16-85D2-9E48-96C0-48DFC3758305}" dt="2025-06-19T16:50:39.955" v="3951" actId="20577"/>
        <pc:sldMkLst>
          <pc:docMk/>
          <pc:sldMk cId="1396718945" sldId="798"/>
        </pc:sldMkLst>
        <pc:spChg chg="add mod">
          <ac:chgData name="Mandvi Singh" userId="e383f168-4dd3-47fa-9279-7ed775effd25" providerId="ADAL" clId="{1720DC16-85D2-9E48-96C0-48DFC3758305}" dt="2025-06-19T16:50:35.875" v="3950" actId="14100"/>
          <ac:spMkLst>
            <pc:docMk/>
            <pc:sldMk cId="1396718945" sldId="798"/>
            <ac:spMk id="5" creationId="{62281A07-7FE5-7556-9526-8A2D7F6E507E}"/>
          </ac:spMkLst>
        </pc:spChg>
        <pc:spChg chg="add mod">
          <ac:chgData name="Mandvi Singh" userId="e383f168-4dd3-47fa-9279-7ed775effd25" providerId="ADAL" clId="{1720DC16-85D2-9E48-96C0-48DFC3758305}" dt="2025-06-19T16:50:27.224" v="3946" actId="14100"/>
          <ac:spMkLst>
            <pc:docMk/>
            <pc:sldMk cId="1396718945" sldId="798"/>
            <ac:spMk id="6" creationId="{D956BB5A-F2AA-948D-C957-4A8962C1B3C6}"/>
          </ac:spMkLst>
        </pc:spChg>
        <pc:spChg chg="add mod">
          <ac:chgData name="Mandvi Singh" userId="e383f168-4dd3-47fa-9279-7ed775effd25" providerId="ADAL" clId="{1720DC16-85D2-9E48-96C0-48DFC3758305}" dt="2025-06-19T16:50:39.955" v="3951" actId="20577"/>
          <ac:spMkLst>
            <pc:docMk/>
            <pc:sldMk cId="1396718945" sldId="798"/>
            <ac:spMk id="10" creationId="{BB32BCCB-33D8-9D3E-EBDF-675202834C29}"/>
          </ac:spMkLst>
        </pc:spChg>
        <pc:spChg chg="mod">
          <ac:chgData name="Mandvi Singh" userId="e383f168-4dd3-47fa-9279-7ed775effd25" providerId="ADAL" clId="{1720DC16-85D2-9E48-96C0-48DFC3758305}" dt="2025-06-19T16:41:57.372" v="3846" actId="20577"/>
          <ac:spMkLst>
            <pc:docMk/>
            <pc:sldMk cId="1396718945" sldId="798"/>
            <ac:spMk id="18" creationId="{87CCDF69-67E5-539E-7885-784491893376}"/>
          </ac:spMkLst>
        </pc:spChg>
        <pc:graphicFrameChg chg="del">
          <ac:chgData name="Mandvi Singh" userId="e383f168-4dd3-47fa-9279-7ed775effd25" providerId="ADAL" clId="{1720DC16-85D2-9E48-96C0-48DFC3758305}" dt="2025-06-19T16:09:25.442" v="3803" actId="478"/>
          <ac:graphicFrameMkLst>
            <pc:docMk/>
            <pc:sldMk cId="1396718945" sldId="798"/>
            <ac:graphicFrameMk id="16" creationId="{DF8DA25E-A4C7-D71C-902B-CCF1BD3B4C26}"/>
          </ac:graphicFrameMkLst>
        </pc:graphicFrameChg>
        <pc:cxnChg chg="mod">
          <ac:chgData name="Mandvi Singh" userId="e383f168-4dd3-47fa-9279-7ed775effd25" providerId="ADAL" clId="{1720DC16-85D2-9E48-96C0-48DFC3758305}" dt="2025-06-19T16:50:32.864" v="3949" actId="1076"/>
          <ac:cxnSpMkLst>
            <pc:docMk/>
            <pc:sldMk cId="1396718945" sldId="798"/>
            <ac:cxnSpMk id="21" creationId="{EDFC6692-F6C7-4BE9-C73F-0B66B3308F64}"/>
          </ac:cxnSpMkLst>
        </pc:cxnChg>
      </pc:sldChg>
    </pc:docChg>
  </pc:docChgLst>
  <pc:docChgLst>
    <pc:chgData name="Suhail Mir" userId="4aab2b1b-0cfe-451c-a07c-af7c8369fd6d" providerId="ADAL" clId="{F70E5263-32C8-4AF5-9D77-4E3855FD68EA}"/>
    <pc:docChg chg="undo redo custSel addSld delSld modSld sldOrd">
      <pc:chgData name="Suhail Mir" userId="4aab2b1b-0cfe-451c-a07c-af7c8369fd6d" providerId="ADAL" clId="{F70E5263-32C8-4AF5-9D77-4E3855FD68EA}" dt="2025-06-17T09:11:50.982" v="3137" actId="20577"/>
      <pc:docMkLst>
        <pc:docMk/>
      </pc:docMkLst>
      <pc:sldChg chg="addSp delSp modSp mod">
        <pc:chgData name="Suhail Mir" userId="4aab2b1b-0cfe-451c-a07c-af7c8369fd6d" providerId="ADAL" clId="{F70E5263-32C8-4AF5-9D77-4E3855FD68EA}" dt="2025-06-17T09:04:55.020" v="2871" actId="1076"/>
        <pc:sldMkLst>
          <pc:docMk/>
          <pc:sldMk cId="947138400" sldId="259"/>
        </pc:sldMkLst>
        <pc:spChg chg="mod">
          <ac:chgData name="Suhail Mir" userId="4aab2b1b-0cfe-451c-a07c-af7c8369fd6d" providerId="ADAL" clId="{F70E5263-32C8-4AF5-9D77-4E3855FD68EA}" dt="2025-06-17T09:04:55.020" v="2871" actId="1076"/>
          <ac:spMkLst>
            <pc:docMk/>
            <pc:sldMk cId="947138400" sldId="259"/>
            <ac:spMk id="2" creationId="{4500519F-8BDE-375B-5C91-9A9AFCD0FD82}"/>
          </ac:spMkLst>
        </pc:spChg>
        <pc:spChg chg="mod">
          <ac:chgData name="Suhail Mir" userId="4aab2b1b-0cfe-451c-a07c-af7c8369fd6d" providerId="ADAL" clId="{F70E5263-32C8-4AF5-9D77-4E3855FD68EA}" dt="2025-06-17T04:44:47.535" v="887" actId="2710"/>
          <ac:spMkLst>
            <pc:docMk/>
            <pc:sldMk cId="947138400" sldId="259"/>
            <ac:spMk id="5" creationId="{2D402395-FCCE-A261-2B8E-E4BF8E0FFCAB}"/>
          </ac:spMkLst>
        </pc:spChg>
        <pc:spChg chg="add mod">
          <ac:chgData name="Suhail Mir" userId="4aab2b1b-0cfe-451c-a07c-af7c8369fd6d" providerId="ADAL" clId="{F70E5263-32C8-4AF5-9D77-4E3855FD68EA}" dt="2025-06-17T05:11:32.325" v="990" actId="20577"/>
          <ac:spMkLst>
            <pc:docMk/>
            <pc:sldMk cId="947138400" sldId="259"/>
            <ac:spMk id="9" creationId="{D55B79C6-5533-039E-3535-6C6D4557D899}"/>
          </ac:spMkLst>
        </pc:spChg>
        <pc:spChg chg="add mod">
          <ac:chgData name="Suhail Mir" userId="4aab2b1b-0cfe-451c-a07c-af7c8369fd6d" providerId="ADAL" clId="{F70E5263-32C8-4AF5-9D77-4E3855FD68EA}" dt="2025-06-17T05:15:15.799" v="1122" actId="1076"/>
          <ac:spMkLst>
            <pc:docMk/>
            <pc:sldMk cId="947138400" sldId="259"/>
            <ac:spMk id="13" creationId="{E40825D1-FA82-B585-777E-DA67BC4A5449}"/>
          </ac:spMkLst>
        </pc:spChg>
      </pc:sldChg>
      <pc:sldChg chg="add del">
        <pc:chgData name="Suhail Mir" userId="4aab2b1b-0cfe-451c-a07c-af7c8369fd6d" providerId="ADAL" clId="{F70E5263-32C8-4AF5-9D77-4E3855FD68EA}" dt="2025-06-17T03:40:56.184" v="272"/>
        <pc:sldMkLst>
          <pc:docMk/>
          <pc:sldMk cId="3030726023" sldId="267"/>
        </pc:sldMkLst>
      </pc:sldChg>
      <pc:sldChg chg="addSp delSp modSp add mod ord">
        <pc:chgData name="Suhail Mir" userId="4aab2b1b-0cfe-451c-a07c-af7c8369fd6d" providerId="ADAL" clId="{F70E5263-32C8-4AF5-9D77-4E3855FD68EA}" dt="2025-06-17T09:11:50.982" v="3137" actId="20577"/>
        <pc:sldMkLst>
          <pc:docMk/>
          <pc:sldMk cId="665548024" sldId="271"/>
        </pc:sldMkLst>
      </pc:sldChg>
      <pc:sldChg chg="addSp delSp modSp add mod">
        <pc:chgData name="Suhail Mir" userId="4aab2b1b-0cfe-451c-a07c-af7c8369fd6d" providerId="ADAL" clId="{F70E5263-32C8-4AF5-9D77-4E3855FD68EA}" dt="2025-06-17T09:06:40.502" v="2934" actId="1038"/>
        <pc:sldMkLst>
          <pc:docMk/>
          <pc:sldMk cId="858944266" sldId="272"/>
        </pc:sldMkLst>
        <pc:spChg chg="mod">
          <ac:chgData name="Suhail Mir" userId="4aab2b1b-0cfe-451c-a07c-af7c8369fd6d" providerId="ADAL" clId="{F70E5263-32C8-4AF5-9D77-4E3855FD68EA}" dt="2025-06-17T06:08:05.087" v="1663" actId="1076"/>
          <ac:spMkLst>
            <pc:docMk/>
            <pc:sldMk cId="858944266" sldId="272"/>
            <ac:spMk id="12" creationId="{BAB2D981-8F55-B8B7-B980-CF96A1340F82}"/>
          </ac:spMkLst>
        </pc:spChg>
        <pc:spChg chg="mod">
          <ac:chgData name="Suhail Mir" userId="4aab2b1b-0cfe-451c-a07c-af7c8369fd6d" providerId="ADAL" clId="{F70E5263-32C8-4AF5-9D77-4E3855FD68EA}" dt="2025-06-17T06:22:49.322" v="1724" actId="20577"/>
          <ac:spMkLst>
            <pc:docMk/>
            <pc:sldMk cId="858944266" sldId="272"/>
            <ac:spMk id="13" creationId="{7504408B-CF30-15AD-CE8E-E283823873F8}"/>
          </ac:spMkLst>
        </pc:spChg>
        <pc:spChg chg="add mod">
          <ac:chgData name="Suhail Mir" userId="4aab2b1b-0cfe-451c-a07c-af7c8369fd6d" providerId="ADAL" clId="{F70E5263-32C8-4AF5-9D77-4E3855FD68EA}" dt="2025-06-17T09:06:31.074" v="2922" actId="1036"/>
          <ac:spMkLst>
            <pc:docMk/>
            <pc:sldMk cId="858944266" sldId="272"/>
            <ac:spMk id="20" creationId="{E305EEB8-BDD8-1950-7CD8-8164BCA481FA}"/>
          </ac:spMkLst>
        </pc:spChg>
        <pc:spChg chg="add mod">
          <ac:chgData name="Suhail Mir" userId="4aab2b1b-0cfe-451c-a07c-af7c8369fd6d" providerId="ADAL" clId="{F70E5263-32C8-4AF5-9D77-4E3855FD68EA}" dt="2025-06-17T09:06:40.502" v="2934" actId="1038"/>
          <ac:spMkLst>
            <pc:docMk/>
            <pc:sldMk cId="858944266" sldId="272"/>
            <ac:spMk id="21" creationId="{8A51B7D2-72F7-17A7-D71A-C405FF008AA0}"/>
          </ac:spMkLst>
        </pc:spChg>
        <pc:spChg chg="add mod">
          <ac:chgData name="Suhail Mir" userId="4aab2b1b-0cfe-451c-a07c-af7c8369fd6d" providerId="ADAL" clId="{F70E5263-32C8-4AF5-9D77-4E3855FD68EA}" dt="2025-06-17T09:06:40.502" v="2934" actId="1038"/>
          <ac:spMkLst>
            <pc:docMk/>
            <pc:sldMk cId="858944266" sldId="272"/>
            <ac:spMk id="22" creationId="{927CB4D1-95AD-B0D9-3D2A-C37DA66957AC}"/>
          </ac:spMkLst>
        </pc:spChg>
        <pc:picChg chg="add mod">
          <ac:chgData name="Suhail Mir" userId="4aab2b1b-0cfe-451c-a07c-af7c8369fd6d" providerId="ADAL" clId="{F70E5263-32C8-4AF5-9D77-4E3855FD68EA}" dt="2025-06-17T09:06:31.074" v="2922" actId="1036"/>
          <ac:picMkLst>
            <pc:docMk/>
            <pc:sldMk cId="858944266" sldId="272"/>
            <ac:picMk id="14" creationId="{18B7D0C2-2FEC-FA50-64D2-02CCA151FA50}"/>
          </ac:picMkLst>
        </pc:picChg>
        <pc:picChg chg="add mod">
          <ac:chgData name="Suhail Mir" userId="4aab2b1b-0cfe-451c-a07c-af7c8369fd6d" providerId="ADAL" clId="{F70E5263-32C8-4AF5-9D77-4E3855FD68EA}" dt="2025-06-17T09:06:40.502" v="2934" actId="1038"/>
          <ac:picMkLst>
            <pc:docMk/>
            <pc:sldMk cId="858944266" sldId="272"/>
            <ac:picMk id="17" creationId="{3D23325B-68CB-3F26-65C1-95AC6113A9B2}"/>
          </ac:picMkLst>
        </pc:picChg>
        <pc:picChg chg="add mod">
          <ac:chgData name="Suhail Mir" userId="4aab2b1b-0cfe-451c-a07c-af7c8369fd6d" providerId="ADAL" clId="{F70E5263-32C8-4AF5-9D77-4E3855FD68EA}" dt="2025-06-17T09:06:40.502" v="2934" actId="1038"/>
          <ac:picMkLst>
            <pc:docMk/>
            <pc:sldMk cId="858944266" sldId="272"/>
            <ac:picMk id="19" creationId="{CB8AFB90-2E8B-7DBF-B0BF-08B0211A5F4A}"/>
          </ac:picMkLst>
        </pc:picChg>
      </pc:sldChg>
      <pc:sldChg chg="addSp delSp modSp add mod">
        <pc:chgData name="Suhail Mir" userId="4aab2b1b-0cfe-451c-a07c-af7c8369fd6d" providerId="ADAL" clId="{F70E5263-32C8-4AF5-9D77-4E3855FD68EA}" dt="2025-06-17T09:07:50.093" v="2990" actId="1036"/>
        <pc:sldMkLst>
          <pc:docMk/>
          <pc:sldMk cId="3943029028" sldId="281"/>
        </pc:sldMkLst>
        <pc:spChg chg="add mod">
          <ac:chgData name="Suhail Mir" userId="4aab2b1b-0cfe-451c-a07c-af7c8369fd6d" providerId="ADAL" clId="{F70E5263-32C8-4AF5-9D77-4E3855FD68EA}" dt="2025-06-17T09:07:50.093" v="2990" actId="1036"/>
          <ac:spMkLst>
            <pc:docMk/>
            <pc:sldMk cId="3943029028" sldId="281"/>
            <ac:spMk id="2" creationId="{A54EDD7E-3032-5BD0-7367-3397C7CC8FF4}"/>
          </ac:spMkLst>
        </pc:spChg>
        <pc:spChg chg="mod">
          <ac:chgData name="Suhail Mir" userId="4aab2b1b-0cfe-451c-a07c-af7c8369fd6d" providerId="ADAL" clId="{F70E5263-32C8-4AF5-9D77-4E3855FD68EA}" dt="2025-06-17T07:45:16.888" v="2373" actId="1076"/>
          <ac:spMkLst>
            <pc:docMk/>
            <pc:sldMk cId="3943029028" sldId="281"/>
            <ac:spMk id="12" creationId="{6E91F542-8653-3B5F-CEB1-D54B173ABB06}"/>
          </ac:spMkLst>
        </pc:spChg>
        <pc:spChg chg="mod">
          <ac:chgData name="Suhail Mir" userId="4aab2b1b-0cfe-451c-a07c-af7c8369fd6d" providerId="ADAL" clId="{F70E5263-32C8-4AF5-9D77-4E3855FD68EA}" dt="2025-06-17T07:39:01.720" v="2348" actId="122"/>
          <ac:spMkLst>
            <pc:docMk/>
            <pc:sldMk cId="3943029028" sldId="281"/>
            <ac:spMk id="14" creationId="{F2AD587C-CD1F-46E4-DAA5-8250E6031A85}"/>
          </ac:spMkLst>
        </pc:spChg>
        <pc:spChg chg="mod">
          <ac:chgData name="Suhail Mir" userId="4aab2b1b-0cfe-451c-a07c-af7c8369fd6d" providerId="ADAL" clId="{F70E5263-32C8-4AF5-9D77-4E3855FD68EA}" dt="2025-06-17T07:39:04.579" v="2349" actId="122"/>
          <ac:spMkLst>
            <pc:docMk/>
            <pc:sldMk cId="3943029028" sldId="281"/>
            <ac:spMk id="21" creationId="{57AC936C-C61C-4B4E-BFC3-0FB4C75191C4}"/>
          </ac:spMkLst>
        </pc:spChg>
        <pc:spChg chg="mod">
          <ac:chgData name="Suhail Mir" userId="4aab2b1b-0cfe-451c-a07c-af7c8369fd6d" providerId="ADAL" clId="{F70E5263-32C8-4AF5-9D77-4E3855FD68EA}" dt="2025-06-17T07:32:15.283" v="2292" actId="1076"/>
          <ac:spMkLst>
            <pc:docMk/>
            <pc:sldMk cId="3943029028" sldId="281"/>
            <ac:spMk id="22" creationId="{1F3075EC-D196-41A3-818B-1DE6764B2739}"/>
          </ac:spMkLst>
        </pc:spChg>
        <pc:picChg chg="mod">
          <ac:chgData name="Suhail Mir" userId="4aab2b1b-0cfe-451c-a07c-af7c8369fd6d" providerId="ADAL" clId="{F70E5263-32C8-4AF5-9D77-4E3855FD68EA}" dt="2025-06-17T07:38:56.549" v="2346" actId="1076"/>
          <ac:picMkLst>
            <pc:docMk/>
            <pc:sldMk cId="3943029028" sldId="281"/>
            <ac:picMk id="3" creationId="{A1B368B0-EA31-909D-EEED-B1E2E4A204DF}"/>
          </ac:picMkLst>
        </pc:picChg>
        <pc:picChg chg="mod">
          <ac:chgData name="Suhail Mir" userId="4aab2b1b-0cfe-451c-a07c-af7c8369fd6d" providerId="ADAL" clId="{F70E5263-32C8-4AF5-9D77-4E3855FD68EA}" dt="2025-06-17T07:38:52.647" v="2345" actId="14100"/>
          <ac:picMkLst>
            <pc:docMk/>
            <pc:sldMk cId="3943029028" sldId="281"/>
            <ac:picMk id="15" creationId="{1FA90BEC-B0E4-49C5-8A52-DEFF2C4A5E1C}"/>
          </ac:picMkLst>
        </pc:picChg>
        <pc:picChg chg="mod">
          <ac:chgData name="Suhail Mir" userId="4aab2b1b-0cfe-451c-a07c-af7c8369fd6d" providerId="ADAL" clId="{F70E5263-32C8-4AF5-9D77-4E3855FD68EA}" dt="2025-06-17T07:39:14.114" v="2351" actId="14100"/>
          <ac:picMkLst>
            <pc:docMk/>
            <pc:sldMk cId="3943029028" sldId="281"/>
            <ac:picMk id="17" creationId="{168C1606-0846-4086-BF16-AAB3B897E5A2}"/>
          </ac:picMkLst>
        </pc:picChg>
      </pc:sldChg>
      <pc:sldChg chg="delSp modSp add del mod">
        <pc:chgData name="Suhail Mir" userId="4aab2b1b-0cfe-451c-a07c-af7c8369fd6d" providerId="ADAL" clId="{F70E5263-32C8-4AF5-9D77-4E3855FD68EA}" dt="2025-06-17T09:04:37.486" v="2868" actId="2696"/>
        <pc:sldMkLst>
          <pc:docMk/>
          <pc:sldMk cId="2656957057" sldId="282"/>
        </pc:sldMkLst>
      </pc:sldChg>
      <pc:sldChg chg="delSp modSp add mod">
        <pc:chgData name="Suhail Mir" userId="4aab2b1b-0cfe-451c-a07c-af7c8369fd6d" providerId="ADAL" clId="{F70E5263-32C8-4AF5-9D77-4E3855FD68EA}" dt="2025-06-17T09:11:08.917" v="3119" actId="1076"/>
        <pc:sldMkLst>
          <pc:docMk/>
          <pc:sldMk cId="2506162824" sldId="340"/>
        </pc:sldMkLst>
        <pc:spChg chg="mod">
          <ac:chgData name="Suhail Mir" userId="4aab2b1b-0cfe-451c-a07c-af7c8369fd6d" providerId="ADAL" clId="{F70E5263-32C8-4AF5-9D77-4E3855FD68EA}" dt="2025-06-17T09:11:08.917" v="3119" actId="1076"/>
          <ac:spMkLst>
            <pc:docMk/>
            <pc:sldMk cId="2506162824" sldId="340"/>
            <ac:spMk id="3" creationId="{CB274643-ABA4-888D-F62D-AF7144B5AE42}"/>
          </ac:spMkLst>
        </pc:spChg>
        <pc:spChg chg="mod">
          <ac:chgData name="Suhail Mir" userId="4aab2b1b-0cfe-451c-a07c-af7c8369fd6d" providerId="ADAL" clId="{F70E5263-32C8-4AF5-9D77-4E3855FD68EA}" dt="2025-06-17T09:11:02.328" v="3118" actId="1035"/>
          <ac:spMkLst>
            <pc:docMk/>
            <pc:sldMk cId="2506162824" sldId="340"/>
            <ac:spMk id="4" creationId="{C11FAE92-A450-30F3-FD5C-BB4E74D40C4F}"/>
          </ac:spMkLst>
        </pc:spChg>
        <pc:spChg chg="mod">
          <ac:chgData name="Suhail Mir" userId="4aab2b1b-0cfe-451c-a07c-af7c8369fd6d" providerId="ADAL" clId="{F70E5263-32C8-4AF5-9D77-4E3855FD68EA}" dt="2025-06-17T09:10:58.025" v="3109" actId="14100"/>
          <ac:spMkLst>
            <pc:docMk/>
            <pc:sldMk cId="2506162824" sldId="340"/>
            <ac:spMk id="11" creationId="{E1EB3FC4-0D1B-0052-C0EB-5D0426C4B3A6}"/>
          </ac:spMkLst>
        </pc:spChg>
        <pc:picChg chg="mod">
          <ac:chgData name="Suhail Mir" userId="4aab2b1b-0cfe-451c-a07c-af7c8369fd6d" providerId="ADAL" clId="{F70E5263-32C8-4AF5-9D77-4E3855FD68EA}" dt="2025-06-17T09:11:02.328" v="3118" actId="1035"/>
          <ac:picMkLst>
            <pc:docMk/>
            <pc:sldMk cId="2506162824" sldId="340"/>
            <ac:picMk id="7" creationId="{47EC0F21-53D6-97B7-3D6C-5332400487C5}"/>
          </ac:picMkLst>
        </pc:picChg>
        <pc:cxnChg chg="mod">
          <ac:chgData name="Suhail Mir" userId="4aab2b1b-0cfe-451c-a07c-af7c8369fd6d" providerId="ADAL" clId="{F70E5263-32C8-4AF5-9D77-4E3855FD68EA}" dt="2025-06-17T09:11:02.328" v="3118" actId="1035"/>
          <ac:cxnSpMkLst>
            <pc:docMk/>
            <pc:sldMk cId="2506162824" sldId="340"/>
            <ac:cxnSpMk id="14" creationId="{DE77F2F4-1C54-E6C7-5C02-4F18F8415530}"/>
          </ac:cxnSpMkLst>
        </pc:cxnChg>
      </pc:sldChg>
      <pc:sldChg chg="delSp modSp del mod">
        <pc:chgData name="Suhail Mir" userId="4aab2b1b-0cfe-451c-a07c-af7c8369fd6d" providerId="ADAL" clId="{F70E5263-32C8-4AF5-9D77-4E3855FD68EA}" dt="2025-06-17T04:32:28.111" v="845" actId="47"/>
        <pc:sldMkLst>
          <pc:docMk/>
          <pc:sldMk cId="3973525917" sldId="551"/>
        </pc:sldMkLst>
      </pc:sldChg>
      <pc:sldChg chg="del">
        <pc:chgData name="Suhail Mir" userId="4aab2b1b-0cfe-451c-a07c-af7c8369fd6d" providerId="ADAL" clId="{F70E5263-32C8-4AF5-9D77-4E3855FD68EA}" dt="2025-06-17T03:49:25.863" v="394" actId="47"/>
        <pc:sldMkLst>
          <pc:docMk/>
          <pc:sldMk cId="87991495" sldId="596"/>
        </pc:sldMkLst>
      </pc:sldChg>
      <pc:sldChg chg="addSp delSp modSp mod">
        <pc:chgData name="Suhail Mir" userId="4aab2b1b-0cfe-451c-a07c-af7c8369fd6d" providerId="ADAL" clId="{F70E5263-32C8-4AF5-9D77-4E3855FD68EA}" dt="2025-06-17T09:08:25.074" v="3004" actId="14100"/>
        <pc:sldMkLst>
          <pc:docMk/>
          <pc:sldMk cId="59981747" sldId="640"/>
        </pc:sldMkLst>
        <pc:spChg chg="mod">
          <ac:chgData name="Suhail Mir" userId="4aab2b1b-0cfe-451c-a07c-af7c8369fd6d" providerId="ADAL" clId="{F70E5263-32C8-4AF5-9D77-4E3855FD68EA}" dt="2025-06-17T09:08:11.806" v="3003" actId="14100"/>
          <ac:spMkLst>
            <pc:docMk/>
            <pc:sldMk cId="59981747" sldId="640"/>
            <ac:spMk id="7" creationId="{AA5C568C-0D8A-55E9-FAF5-38DCEB36EB3C}"/>
          </ac:spMkLst>
        </pc:spChg>
      </pc:sldChg>
      <pc:sldChg chg="del">
        <pc:chgData name="Suhail Mir" userId="4aab2b1b-0cfe-451c-a07c-af7c8369fd6d" providerId="ADAL" clId="{F70E5263-32C8-4AF5-9D77-4E3855FD68EA}" dt="2025-06-17T03:49:17.889" v="393" actId="47"/>
        <pc:sldMkLst>
          <pc:docMk/>
          <pc:sldMk cId="4059939947" sldId="647"/>
        </pc:sldMkLst>
      </pc:sldChg>
      <pc:sldChg chg="addSp delSp modSp mod">
        <pc:chgData name="Suhail Mir" userId="4aab2b1b-0cfe-451c-a07c-af7c8369fd6d" providerId="ADAL" clId="{F70E5263-32C8-4AF5-9D77-4E3855FD68EA}" dt="2025-06-17T09:07:36.038" v="2981" actId="1036"/>
        <pc:sldMkLst>
          <pc:docMk/>
          <pc:sldMk cId="2079454219" sldId="652"/>
        </pc:sldMkLst>
        <pc:spChg chg="mod">
          <ac:chgData name="Suhail Mir" userId="4aab2b1b-0cfe-451c-a07c-af7c8369fd6d" providerId="ADAL" clId="{F70E5263-32C8-4AF5-9D77-4E3855FD68EA}" dt="2025-06-17T09:07:36.038" v="2981" actId="1036"/>
          <ac:spMkLst>
            <pc:docMk/>
            <pc:sldMk cId="2079454219" sldId="652"/>
            <ac:spMk id="2" creationId="{B2F0FA0C-143C-40FC-8032-D911BF799014}"/>
          </ac:spMkLst>
        </pc:spChg>
        <pc:spChg chg="mod">
          <ac:chgData name="Suhail Mir" userId="4aab2b1b-0cfe-451c-a07c-af7c8369fd6d" providerId="ADAL" clId="{F70E5263-32C8-4AF5-9D77-4E3855FD68EA}" dt="2025-06-17T06:58:18.346" v="1866" actId="20577"/>
          <ac:spMkLst>
            <pc:docMk/>
            <pc:sldMk cId="2079454219" sldId="652"/>
            <ac:spMk id="13" creationId="{F5BEB087-19F6-EB66-5CC5-0DF8CCD66C03}"/>
          </ac:spMkLst>
        </pc:spChg>
        <pc:spChg chg="add mod">
          <ac:chgData name="Suhail Mir" userId="4aab2b1b-0cfe-451c-a07c-af7c8369fd6d" providerId="ADAL" clId="{F70E5263-32C8-4AF5-9D77-4E3855FD68EA}" dt="2025-06-17T06:40:45.793" v="1852" actId="14100"/>
          <ac:spMkLst>
            <pc:docMk/>
            <pc:sldMk cId="2079454219" sldId="652"/>
            <ac:spMk id="14" creationId="{428430FD-D12A-F615-291F-8B2725253FD1}"/>
          </ac:spMkLst>
        </pc:spChg>
        <pc:spChg chg="add mod">
          <ac:chgData name="Suhail Mir" userId="4aab2b1b-0cfe-451c-a07c-af7c8369fd6d" providerId="ADAL" clId="{F70E5263-32C8-4AF5-9D77-4E3855FD68EA}" dt="2025-06-17T06:40:49.499" v="1853" actId="1076"/>
          <ac:spMkLst>
            <pc:docMk/>
            <pc:sldMk cId="2079454219" sldId="652"/>
            <ac:spMk id="15" creationId="{A8ACD9DC-CA1C-85C2-C167-ACF4AD3082B9}"/>
          </ac:spMkLst>
        </pc:spChg>
        <pc:picChg chg="add mod">
          <ac:chgData name="Suhail Mir" userId="4aab2b1b-0cfe-451c-a07c-af7c8369fd6d" providerId="ADAL" clId="{F70E5263-32C8-4AF5-9D77-4E3855FD68EA}" dt="2025-06-17T06:40:38.403" v="1851" actId="1038"/>
          <ac:picMkLst>
            <pc:docMk/>
            <pc:sldMk cId="2079454219" sldId="652"/>
            <ac:picMk id="11" creationId="{37BB16B2-147F-5B47-E096-B9AC2C05AC1B}"/>
          </ac:picMkLst>
        </pc:picChg>
        <pc:picChg chg="add mod">
          <ac:chgData name="Suhail Mir" userId="4aab2b1b-0cfe-451c-a07c-af7c8369fd6d" providerId="ADAL" clId="{F70E5263-32C8-4AF5-9D77-4E3855FD68EA}" dt="2025-06-17T06:40:33.472" v="1832" actId="1038"/>
          <ac:picMkLst>
            <pc:docMk/>
            <pc:sldMk cId="2079454219" sldId="652"/>
            <ac:picMk id="12" creationId="{F2D3311B-0993-1E69-C4E7-4E57357A6129}"/>
          </ac:picMkLst>
        </pc:picChg>
      </pc:sldChg>
      <pc:sldChg chg="addSp delSp modSp mod">
        <pc:chgData name="Suhail Mir" userId="4aab2b1b-0cfe-451c-a07c-af7c8369fd6d" providerId="ADAL" clId="{F70E5263-32C8-4AF5-9D77-4E3855FD68EA}" dt="2025-06-17T09:05:15.989" v="2892" actId="1035"/>
        <pc:sldMkLst>
          <pc:docMk/>
          <pc:sldMk cId="3859005448" sldId="680"/>
        </pc:sldMkLst>
      </pc:sldChg>
      <pc:sldChg chg="addSp delSp modSp mod">
        <pc:chgData name="Suhail Mir" userId="4aab2b1b-0cfe-451c-a07c-af7c8369fd6d" providerId="ADAL" clId="{F70E5263-32C8-4AF5-9D77-4E3855FD68EA}" dt="2025-06-17T09:08:39.405" v="3020" actId="1036"/>
        <pc:sldMkLst>
          <pc:docMk/>
          <pc:sldMk cId="3983168947" sldId="765"/>
        </pc:sldMkLst>
        <pc:spChg chg="add mod">
          <ac:chgData name="Suhail Mir" userId="4aab2b1b-0cfe-451c-a07c-af7c8369fd6d" providerId="ADAL" clId="{F70E5263-32C8-4AF5-9D77-4E3855FD68EA}" dt="2025-06-17T08:56:19.234" v="2832" actId="1076"/>
          <ac:spMkLst>
            <pc:docMk/>
            <pc:sldMk cId="3983168947" sldId="765"/>
            <ac:spMk id="2" creationId="{CC6F9834-C2B2-D0BC-0EDC-29B9FAAB5EC4}"/>
          </ac:spMkLst>
        </pc:spChg>
        <pc:spChg chg="mod">
          <ac:chgData name="Suhail Mir" userId="4aab2b1b-0cfe-451c-a07c-af7c8369fd6d" providerId="ADAL" clId="{F70E5263-32C8-4AF5-9D77-4E3855FD68EA}" dt="2025-06-17T08:54:54.205" v="2823" actId="14100"/>
          <ac:spMkLst>
            <pc:docMk/>
            <pc:sldMk cId="3983168947" sldId="765"/>
            <ac:spMk id="3" creationId="{B7B09E10-ED2C-6427-6A2B-84A02C918348}"/>
          </ac:spMkLst>
        </pc:spChg>
        <pc:spChg chg="add mod">
          <ac:chgData name="Suhail Mir" userId="4aab2b1b-0cfe-451c-a07c-af7c8369fd6d" providerId="ADAL" clId="{F70E5263-32C8-4AF5-9D77-4E3855FD68EA}" dt="2025-06-17T08:56:11.329" v="2831" actId="1076"/>
          <ac:spMkLst>
            <pc:docMk/>
            <pc:sldMk cId="3983168947" sldId="765"/>
            <ac:spMk id="8" creationId="{BA6E98AF-D3DF-759F-804F-D744B44535EC}"/>
          </ac:spMkLst>
        </pc:spChg>
        <pc:spChg chg="mod">
          <ac:chgData name="Suhail Mir" userId="4aab2b1b-0cfe-451c-a07c-af7c8369fd6d" providerId="ADAL" clId="{F70E5263-32C8-4AF5-9D77-4E3855FD68EA}" dt="2025-06-17T09:08:39.405" v="3020" actId="1036"/>
          <ac:spMkLst>
            <pc:docMk/>
            <pc:sldMk cId="3983168947" sldId="765"/>
            <ac:spMk id="10" creationId="{4F936DCB-2951-72A6-BEEC-0C24B89FCD5A}"/>
          </ac:spMkLst>
        </pc:spChg>
      </pc:sldChg>
      <pc:sldChg chg="addSp delSp modSp mod">
        <pc:chgData name="Suhail Mir" userId="4aab2b1b-0cfe-451c-a07c-af7c8369fd6d" providerId="ADAL" clId="{F70E5263-32C8-4AF5-9D77-4E3855FD68EA}" dt="2025-06-17T09:07:19.729" v="2964" actId="1076"/>
        <pc:sldMkLst>
          <pc:docMk/>
          <pc:sldMk cId="4227334955" sldId="772"/>
        </pc:sldMkLst>
        <pc:spChg chg="mod">
          <ac:chgData name="Suhail Mir" userId="4aab2b1b-0cfe-451c-a07c-af7c8369fd6d" providerId="ADAL" clId="{F70E5263-32C8-4AF5-9D77-4E3855FD68EA}" dt="2025-06-17T09:06:56.063" v="2940" actId="14100"/>
          <ac:spMkLst>
            <pc:docMk/>
            <pc:sldMk cId="4227334955" sldId="772"/>
            <ac:spMk id="6" creationId="{3B307E12-4DBB-8861-7152-CEC7064D3DDF}"/>
          </ac:spMkLst>
        </pc:spChg>
        <pc:spChg chg="mod">
          <ac:chgData name="Suhail Mir" userId="4aab2b1b-0cfe-451c-a07c-af7c8369fd6d" providerId="ADAL" clId="{F70E5263-32C8-4AF5-9D77-4E3855FD68EA}" dt="2025-06-17T06:25:06.555" v="1735" actId="14100"/>
          <ac:spMkLst>
            <pc:docMk/>
            <pc:sldMk cId="4227334955" sldId="772"/>
            <ac:spMk id="18" creationId="{2D402395-FCCE-A261-2B8E-E4BF8E0FFCAB}"/>
          </ac:spMkLst>
        </pc:spChg>
        <pc:picChg chg="add mod">
          <ac:chgData name="Suhail Mir" userId="4aab2b1b-0cfe-451c-a07c-af7c8369fd6d" providerId="ADAL" clId="{F70E5263-32C8-4AF5-9D77-4E3855FD68EA}" dt="2025-06-17T09:07:09.501" v="2963" actId="1036"/>
          <ac:picMkLst>
            <pc:docMk/>
            <pc:sldMk cId="4227334955" sldId="772"/>
            <ac:picMk id="13" creationId="{1E1A70A8-A79B-08EC-EDD4-46595395B0D0}"/>
          </ac:picMkLst>
        </pc:picChg>
      </pc:sldChg>
      <pc:sldChg chg="addSp delSp modSp mod">
        <pc:chgData name="Suhail Mir" userId="4aab2b1b-0cfe-451c-a07c-af7c8369fd6d" providerId="ADAL" clId="{F70E5263-32C8-4AF5-9D77-4E3855FD68EA}" dt="2025-06-17T04:44:05.349" v="882" actId="478"/>
        <pc:sldMkLst>
          <pc:docMk/>
          <pc:sldMk cId="3125333971" sldId="778"/>
        </pc:sldMkLst>
      </pc:sldChg>
      <pc:sldChg chg="del">
        <pc:chgData name="Suhail Mir" userId="4aab2b1b-0cfe-451c-a07c-af7c8369fd6d" providerId="ADAL" clId="{F70E5263-32C8-4AF5-9D77-4E3855FD68EA}" dt="2025-06-17T04:36:09.111" v="871" actId="47"/>
        <pc:sldMkLst>
          <pc:docMk/>
          <pc:sldMk cId="687483049" sldId="779"/>
        </pc:sldMkLst>
      </pc:sldChg>
      <pc:sldChg chg="del">
        <pc:chgData name="Suhail Mir" userId="4aab2b1b-0cfe-451c-a07c-af7c8369fd6d" providerId="ADAL" clId="{F70E5263-32C8-4AF5-9D77-4E3855FD68EA}" dt="2025-06-17T04:36:13.782" v="872" actId="47"/>
        <pc:sldMkLst>
          <pc:docMk/>
          <pc:sldMk cId="1576976800" sldId="780"/>
        </pc:sldMkLst>
      </pc:sldChg>
      <pc:sldChg chg="addSp delSp modSp add mod">
        <pc:chgData name="Suhail Mir" userId="4aab2b1b-0cfe-451c-a07c-af7c8369fd6d" providerId="ADAL" clId="{F70E5263-32C8-4AF5-9D77-4E3855FD68EA}" dt="2025-06-17T09:11:42.538" v="3128" actId="20577"/>
        <pc:sldMkLst>
          <pc:docMk/>
          <pc:sldMk cId="2032072037" sldId="781"/>
        </pc:sldMkLst>
      </pc:sldChg>
      <pc:sldChg chg="addSp modSp add mod">
        <pc:chgData name="Suhail Mir" userId="4aab2b1b-0cfe-451c-a07c-af7c8369fd6d" providerId="ADAL" clId="{F70E5263-32C8-4AF5-9D77-4E3855FD68EA}" dt="2025-06-17T09:09:28.557" v="3065" actId="1035"/>
        <pc:sldMkLst>
          <pc:docMk/>
          <pc:sldMk cId="4182765044" sldId="782"/>
        </pc:sldMkLst>
      </pc:sldChg>
      <pc:sldChg chg="addSp delSp modSp add mod">
        <pc:chgData name="Suhail Mir" userId="4aab2b1b-0cfe-451c-a07c-af7c8369fd6d" providerId="ADAL" clId="{F70E5263-32C8-4AF5-9D77-4E3855FD68EA}" dt="2025-06-17T09:08:53.071" v="3024" actId="1035"/>
        <pc:sldMkLst>
          <pc:docMk/>
          <pc:sldMk cId="3603351430" sldId="783"/>
        </pc:sldMkLst>
        <pc:spChg chg="mod">
          <ac:chgData name="Suhail Mir" userId="4aab2b1b-0cfe-451c-a07c-af7c8369fd6d" providerId="ADAL" clId="{F70E5263-32C8-4AF5-9D77-4E3855FD68EA}" dt="2025-06-17T08:58:25.144" v="2857" actId="1076"/>
          <ac:spMkLst>
            <pc:docMk/>
            <pc:sldMk cId="3603351430" sldId="783"/>
            <ac:spMk id="2" creationId="{1BF5BF35-BE17-15BF-0C2E-D6D45623FF3D}"/>
          </ac:spMkLst>
        </pc:spChg>
        <pc:spChg chg="add mod">
          <ac:chgData name="Suhail Mir" userId="4aab2b1b-0cfe-451c-a07c-af7c8369fd6d" providerId="ADAL" clId="{F70E5263-32C8-4AF5-9D77-4E3855FD68EA}" dt="2025-06-17T08:58:20.414" v="2856" actId="14100"/>
          <ac:spMkLst>
            <pc:docMk/>
            <pc:sldMk cId="3603351430" sldId="783"/>
            <ac:spMk id="6" creationId="{20858ED7-73E6-CD19-E593-BC654E7C618B}"/>
          </ac:spMkLst>
        </pc:spChg>
        <pc:spChg chg="mod">
          <ac:chgData name="Suhail Mir" userId="4aab2b1b-0cfe-451c-a07c-af7c8369fd6d" providerId="ADAL" clId="{F70E5263-32C8-4AF5-9D77-4E3855FD68EA}" dt="2025-06-17T09:08:53.071" v="3024" actId="1035"/>
          <ac:spMkLst>
            <pc:docMk/>
            <pc:sldMk cId="3603351430" sldId="783"/>
            <ac:spMk id="10" creationId="{517A1055-01B4-57E6-2493-EDD25B8CFB0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ndvisingh/Library/Containers/com.microsoft.Outlook/Data/tmp/Outlook%20Temp/Assam%20rooftop%20-%20Tables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dvisingh/Library/Containers/com.microsoft.Outlook/Data/tmp/Outlook%20Temp/Assam%20rooftop%20-%20Tables%20and%20graphs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mandvisingh/Library/Containers/com.microsoft.Outlook/Data/tmp/Outlook%20Temp/Assam%20rooftop%20-%20Table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'https://iforestglobal-my.sharepoint.com/personal/tattaiyya_iforest_global/Documents/Assam Project/RTS/Sureet files/[Assam rooftop - Notes - Data.xlsx]Sheet1'!$A$29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9D-3748-A852-AA8C3DC36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[1]Sheet1!$C$20:$I$20</c:f>
              <c:numCache>
                <c:formatCode>General</c:formatCode>
                <c:ptCount val="7"/>
                <c:pt idx="0">
                  <c:v>43525</c:v>
                </c:pt>
                <c:pt idx="1">
                  <c:v>43891</c:v>
                </c:pt>
                <c:pt idx="2">
                  <c:v>44256</c:v>
                </c:pt>
                <c:pt idx="3">
                  <c:v>44621</c:v>
                </c:pt>
                <c:pt idx="4">
                  <c:v>44986</c:v>
                </c:pt>
                <c:pt idx="5">
                  <c:v>45352</c:v>
                </c:pt>
                <c:pt idx="6">
                  <c:v>45717</c:v>
                </c:pt>
              </c:numCache>
              <c:extLst/>
            </c:numRef>
          </c:cat>
          <c:val>
            <c:numRef>
              <c:f>[1]Sheet1!$C$29:$I$29</c:f>
              <c:numCache>
                <c:formatCode>General</c:formatCode>
                <c:ptCount val="7"/>
                <c:pt idx="0">
                  <c:v>1796.39</c:v>
                </c:pt>
                <c:pt idx="1">
                  <c:v>2515.31</c:v>
                </c:pt>
                <c:pt idx="2">
                  <c:v>4439.74</c:v>
                </c:pt>
                <c:pt idx="3">
                  <c:v>6645.7</c:v>
                </c:pt>
                <c:pt idx="4">
                  <c:v>8877.93</c:v>
                </c:pt>
                <c:pt idx="5">
                  <c:v>11869.63</c:v>
                </c:pt>
                <c:pt idx="6">
                  <c:v>17688.439999999999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69D-3748-A852-AA8C3DC36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463615"/>
        <c:axId val="1789460735"/>
      </c:barChart>
      <c:catAx>
        <c:axId val="1789463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460735"/>
        <c:crosses val="autoZero"/>
        <c:auto val="0"/>
        <c:lblAlgn val="ctr"/>
        <c:lblOffset val="100"/>
        <c:noMultiLvlLbl val="0"/>
      </c:catAx>
      <c:valAx>
        <c:axId val="1789460735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Installed 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46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'https://iforestglobal-my.sharepoint.com/personal/tattaiyya_iforest_global/Documents/Assam Project/RTS/Sureet files/[RE status - Assam.xlsx]Targets'!$M$6</c:f>
              <c:strCache>
                <c:ptCount val="1"/>
                <c:pt idx="0">
                  <c:v>BAU (MW)</c:v>
                </c:pt>
              </c:strCache>
            </c:strRef>
          </c:tx>
          <c:marker>
            <c:symbol val="none"/>
          </c:marker>
          <c:cat>
            <c:numRef>
              <c:f>[5]Targets!$L$8:$L$13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[5]Targets!$M$8:$M$13</c:f>
              <c:numCache>
                <c:formatCode>General</c:formatCode>
                <c:ptCount val="6"/>
                <c:pt idx="0">
                  <c:v>58.727405147225355</c:v>
                </c:pt>
                <c:pt idx="1">
                  <c:v>67.520832590192626</c:v>
                </c:pt>
                <c:pt idx="2">
                  <c:v>87.741019086842243</c:v>
                </c:pt>
                <c:pt idx="3">
                  <c:v>127.15418317154585</c:v>
                </c:pt>
                <c:pt idx="4">
                  <c:v>203.31086545544446</c:v>
                </c:pt>
                <c:pt idx="5">
                  <c:v>355.52254067482863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9-F147-B095-284D35B5FC0A}"/>
            </c:ext>
          </c:extLst>
        </c:ser>
        <c:ser>
          <c:idx val="1"/>
          <c:order val="1"/>
          <c:tx>
            <c:strRef>
              <c:f>'https://iforestglobal-my.sharepoint.com/personal/tattaiyya_iforest_global/Documents/Assam Project/RTS/Sureet files/[RE status - Assam.xlsx]Targets'!$N$6</c:f>
              <c:strCache>
                <c:ptCount val="1"/>
                <c:pt idx="0">
                  <c:v>Targets as per ICE 2025(MW)</c:v>
                </c:pt>
              </c:strCache>
            </c:strRef>
          </c:tx>
          <c:spPr>
            <a:ln w="19050">
              <a:prstDash val="dash"/>
            </a:ln>
          </c:spPr>
          <c:marker>
            <c:symbol val="none"/>
          </c:marker>
          <c:cat>
            <c:numRef>
              <c:f>[5]Targets!$L$8:$L$13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[5]Targets!$N$8:$N$13</c:f>
              <c:numCache>
                <c:formatCode>General</c:formatCode>
                <c:ptCount val="6"/>
                <c:pt idx="0">
                  <c:v>58.7</c:v>
                </c:pt>
                <c:pt idx="1">
                  <c:v>426.96</c:v>
                </c:pt>
                <c:pt idx="2">
                  <c:v>795.22</c:v>
                </c:pt>
                <c:pt idx="3">
                  <c:v>1163.48</c:v>
                </c:pt>
                <c:pt idx="4">
                  <c:v>1531.74</c:v>
                </c:pt>
                <c:pt idx="5">
                  <c:v>1900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9-F147-B095-284D35B5FC0A}"/>
            </c:ext>
          </c:extLst>
        </c:ser>
        <c:ser>
          <c:idx val="2"/>
          <c:order val="2"/>
          <c:tx>
            <c:strRef>
              <c:f>'https://iforestglobal-my.sharepoint.com/personal/tattaiyya_iforest_global/Documents/Assam Project/RTS/Sureet files/[RE status - Assam.xlsx]Targets'!$O$6</c:f>
              <c:strCache>
                <c:ptCount val="1"/>
                <c:pt idx="0">
                  <c:v>Targets as per ARE 2022(MW)</c:v>
                </c:pt>
              </c:strCache>
            </c:strRef>
          </c:tx>
          <c:marker>
            <c:symbol val="none"/>
          </c:marker>
          <c:cat>
            <c:numRef>
              <c:f>[5]Targets!$L$8:$L$13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[5]Targets!$O$8:$O$13</c:f>
              <c:numCache>
                <c:formatCode>General</c:formatCode>
                <c:ptCount val="6"/>
                <c:pt idx="0">
                  <c:v>59</c:v>
                </c:pt>
                <c:pt idx="1">
                  <c:v>179.5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B9-F147-B095-284D35B5FC0A}"/>
            </c:ext>
          </c:extLst>
        </c:ser>
        <c:ser>
          <c:idx val="11"/>
          <c:order val="3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'[5]Supply side '!$G$107:$L$107</c:f>
              <c:strCache>
                <c:ptCount val="6"/>
                <c:pt idx="0">
                  <c:v>Below 1 kW</c:v>
                </c:pt>
                <c:pt idx="1">
                  <c:v>1-2 kW</c:v>
                </c:pt>
                <c:pt idx="2">
                  <c:v>2-3 kW</c:v>
                </c:pt>
                <c:pt idx="3">
                  <c:v>3-5 kW</c:v>
                </c:pt>
                <c:pt idx="4">
                  <c:v>5-10 kW</c:v>
                </c:pt>
                <c:pt idx="5">
                  <c:v>10 kW above</c:v>
                </c:pt>
              </c:strCache>
            </c:strRef>
          </c:cat>
          <c:val>
            <c:numRef>
              <c:f>'[5]Supply side '!$G$119:$L$119</c:f>
              <c:numCache>
                <c:formatCode>General</c:formatCode>
                <c:ptCount val="6"/>
                <c:pt idx="0">
                  <c:v>2.2727272727272729</c:v>
                </c:pt>
                <c:pt idx="1">
                  <c:v>15.909090909090908</c:v>
                </c:pt>
                <c:pt idx="2">
                  <c:v>32.954545454545453</c:v>
                </c:pt>
                <c:pt idx="3">
                  <c:v>39.772727272727273</c:v>
                </c:pt>
                <c:pt idx="4">
                  <c:v>12.5</c:v>
                </c:pt>
                <c:pt idx="5">
                  <c:v>2.2727272727272729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B9-F147-B095-284D35B5F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1829728"/>
        <c:axId val="781827648"/>
      </c:lineChart>
      <c:catAx>
        <c:axId val="7818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827648"/>
        <c:crosses val="autoZero"/>
        <c:auto val="1"/>
        <c:lblAlgn val="ctr"/>
        <c:lblOffset val="100"/>
        <c:noMultiLvlLbl val="0"/>
      </c:catAx>
      <c:valAx>
        <c:axId val="78182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82972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'https://iforestglobal-my.sharepoint.com/personal/tattaiyya_iforest_global/Documents/Assam Project/RTS/Sureet files/[RE status - Assam 2.xlsx]Supply side '!$C$31:$C$66</cx:f>
        <cx:lvl ptCount="36">
          <cx:pt idx="0">Andhra Pradesh</cx:pt>
          <cx:pt idx="1">Arunachal Pradesh</cx:pt>
          <cx:pt idx="2">Assam</cx:pt>
          <cx:pt idx="3">Bihar</cx:pt>
          <cx:pt idx="4">Chattisgarh</cx:pt>
          <cx:pt idx="5">Goa</cx:pt>
          <cx:pt idx="6">Gujarat</cx:pt>
          <cx:pt idx="7">Haryana</cx:pt>
          <cx:pt idx="8">Himachal Pradesh</cx:pt>
          <cx:pt idx="9">Jharkhand</cx:pt>
          <cx:pt idx="10">Karnataka</cx:pt>
          <cx:pt idx="11">Kerala</cx:pt>
          <cx:pt idx="12">Madhya Pradesh</cx:pt>
          <cx:pt idx="13">Maharashtra</cx:pt>
          <cx:pt idx="14">Manipur</cx:pt>
          <cx:pt idx="15">Meghalaya</cx:pt>
          <cx:pt idx="16">Mizoram</cx:pt>
          <cx:pt idx="17">Nagaland</cx:pt>
          <cx:pt idx="18">Odhisa</cx:pt>
          <cx:pt idx="19">Punjab</cx:pt>
          <cx:pt idx="20">Rajasthan</cx:pt>
          <cx:pt idx="21">Sikkim</cx:pt>
          <cx:pt idx="22">Tamil Nadu</cx:pt>
          <cx:pt idx="23">Telangana</cx:pt>
          <cx:pt idx="24">Tripura</cx:pt>
          <cx:pt idx="25">Uttar Pradesh</cx:pt>
          <cx:pt idx="26">Uttarakhand</cx:pt>
          <cx:pt idx="27">West Bengal</cx:pt>
          <cx:pt idx="28">A&amp;N Islands</cx:pt>
          <cx:pt idx="29">Chandigarh</cx:pt>
          <cx:pt idx="30">D&amp;H &amp; DD</cx:pt>
          <cx:pt idx="31">Jammu Kashmir</cx:pt>
          <cx:pt idx="32">Ladakh</cx:pt>
          <cx:pt idx="33">Lakshwadeep</cx:pt>
          <cx:pt idx="34">NCT of Delhi</cx:pt>
          <cx:pt idx="35">Puducherry</cx:pt>
        </cx:lvl>
      </cx:strDim>
      <cx:numDim type="val">
        <cx:f>'https://iforestglobal-my.sharepoint.com/personal/tattaiyya_iforest_global/Documents/Assam Project/RTS/Sureet files/[RE status - Assam 2.xlsx]Supply side '!$D$31:$D$66</cx:f>
        <cx:lvl ptCount="36" formatCode="General">
          <cx:pt idx="0">6725</cx:pt>
          <cx:pt idx="1">0</cx:pt>
          <cx:pt idx="2">2858</cx:pt>
          <cx:pt idx="3">2291</cx:pt>
          <cx:pt idx="4">774</cx:pt>
          <cx:pt idx="5">335</cx:pt>
          <cx:pt idx="6">286545</cx:pt>
          <cx:pt idx="7">14198</cx:pt>
          <cx:pt idx="8">423</cx:pt>
          <cx:pt idx="9">72</cx:pt>
          <cx:pt idx="10">5099</cx:pt>
          <cx:pt idx="11">52693</cx:pt>
          <cx:pt idx="12">18464</cx:pt>
          <cx:pt idx="13">126344</cx:pt>
          <cx:pt idx="14">63</cx:pt>
          <cx:pt idx="15">14</cx:pt>
          <cx:pt idx="16">51</cx:pt>
          <cx:pt idx="17">6</cx:pt>
          <cx:pt idx="18">1039</cx:pt>
          <cx:pt idx="19">3572</cx:pt>
          <cx:pt idx="20">18697</cx:pt>
          <cx:pt idx="21">1</cx:pt>
          <cx:pt idx="22">20151</cx:pt>
          <cx:pt idx="23">7511</cx:pt>
          <cx:pt idx="24">77</cx:pt>
          <cx:pt idx="25">53423</cx:pt>
          <cx:pt idx="26">9500</cx:pt>
          <cx:pt idx="27">248</cx:pt>
          <cx:pt idx="28">1</cx:pt>
          <cx:pt idx="29">312</cx:pt>
          <cx:pt idx="30">33</cx:pt>
          <cx:pt idx="31">327</cx:pt>
          <cx:pt idx="32">139</cx:pt>
          <cx:pt idx="33">85</cx:pt>
          <cx:pt idx="34">1931</cx:pt>
          <cx:pt idx="35">440</cx:pt>
        </cx:lvl>
      </cx:numDim>
    </cx:data>
  </cx:chartData>
  <cx:chart>
    <cx:plotArea>
      <cx:plotAreaRegion>
        <cx:series layoutId="clusteredColumn" uniqueId="{1F839F87-6AF4-4398-BBB3-F77063BD08CF}">
          <cx:tx>
            <cx:txData>
              <cx:f>'https://iforestglobal-my.sharepoint.com/personal/tattaiyya_iforest_global/Documents/Assam Project/RTS/Sureet files/[RE status - Assam 2.xlsx]Supply side '!$D$30</cx:f>
              <cx:v>Installation (nos.)</cx:v>
            </cx:txData>
          </cx:tx>
          <cx:spPr>
            <a:solidFill>
              <a:schemeClr val="accent2">
                <a:lumMod val="50000"/>
              </a:schemeClr>
            </a:solidFill>
          </cx:spPr>
          <cx:dataId val="0"/>
          <cx:layoutPr>
            <cx:aggregation/>
          </cx:layoutPr>
          <cx:axisId val="1"/>
        </cx:series>
        <cx:series layoutId="paretoLine" ownerIdx="0" uniqueId="{5C5F0C09-55F0-4A30-B719-F1E009CC2EC9}"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1" i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800" b="1">
              <a:solidFill>
                <a:sysClr val="windowText" lastClr="000000"/>
              </a:solidFill>
            </a:endParaRPr>
          </a:p>
        </cx:txPr>
      </cx:axis>
      <cx:axis id="1">
        <cx:valScaling max="300000"/>
        <cx:title>
          <cx:tx>
            <cx:txData>
              <cx:v>Number of Installations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900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r>
                <a:rPr b="1">
                  <a:solidFill>
                    <a:srgbClr val="000000"/>
                  </a:solidFill>
                </a:rPr>
                <a:t>Number of Installations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1" i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800" b="1">
              <a:solidFill>
                <a:sysClr val="windowText" lastClr="000000"/>
              </a:solidFill>
            </a:endParaRPr>
          </a:p>
        </cx:txPr>
      </cx:axis>
      <cx:axis id="2">
        <cx:valScaling max="1" min="0"/>
        <cx:title>
          <cx:tx>
            <cx:txData>
              <cx:v>Aggregated Share (%)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900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r>
                <a:rPr b="1">
                  <a:solidFill>
                    <a:srgbClr val="000000"/>
                  </a:solidFill>
                </a:rPr>
                <a:t>Aggregated Share (%)</a:t>
              </a:r>
            </a:p>
          </cx:txPr>
        </cx:title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1" i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800" b="1">
              <a:solidFill>
                <a:sysClr val="windowText" lastClr="000000"/>
              </a:solidFill>
            </a:endParaRPr>
          </a:p>
        </cx:txPr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2618B-6C73-4E20-8924-A7A137017B85}" type="doc">
      <dgm:prSet loTypeId="urn:microsoft.com/office/officeart/2005/8/layout/pList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9BA90B-B11B-4C88-8DBE-D8E80F599C24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State-level branding for RTS scheme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55DE4-F0E9-46CE-BC0B-FFE55DCB8BE7}" type="parTrans" cxnId="{522F58D5-9D7E-4026-9E8B-334B6B79163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826B7E-46F4-4F29-9A1F-D20B86F7F2DE}" type="sibTrans" cxnId="{522F58D5-9D7E-4026-9E8B-334B6B79163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889FCB-B622-4031-B307-B7ABF6B8FB1A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utility capacity and capability 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988DAB-D9A0-4806-996A-3F644CB12482}" type="parTrans" cxnId="{2AC62B7D-D879-4978-8263-0954AF8BD90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5A62CE-0751-475C-964B-7D96B8855370}" type="sibTrans" cxnId="{2AC62B7D-D879-4978-8263-0954AF8BD90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6E262B-EC5A-4995-98C7-25C3945F7343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Dedicated &amp; </a:t>
          </a:r>
          <a:r>
            <a:rPr lang="en-GB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structured</a:t>
          </a:r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effort at consumer awareness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225892-B8FF-4750-B7F8-6AF52FD3E21D}" type="parTrans" cxnId="{4F073AB7-3018-4203-A249-758D8F3561F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1709FD-B2C7-4D3E-A13D-4030F38448E8}" type="sibTrans" cxnId="{4F073AB7-3018-4203-A249-758D8F3561F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77CAFE-AD78-4FFF-A004-2077C2B84631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Streamlining/expediting approval processes (net metering, subsidy dispersal)  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AF08A0-AD03-4CCC-A93A-FBC358BE0700}" type="parTrans" cxnId="{41BB5996-847A-4457-99A8-436AE686E8A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1853A7-EFD5-406E-AAC8-F53164E28D70}" type="sibTrans" cxnId="{41BB5996-847A-4457-99A8-436AE686E8A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4A1427-90B5-44D7-BC4A-7246CA3273A9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Digitalisation of the entire value chain infrastructure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96D569-F598-48EC-87B4-60384DDF1AAB}" type="parTrans" cxnId="{FBA65E22-8758-4EBA-BAA4-1BA7753364F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1862CE-BE04-44F2-A54C-DBB19622CB49}" type="sibTrans" cxnId="{FBA65E22-8758-4EBA-BAA4-1BA7753364F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1DF2F6-698D-4DDD-B9A5-80B4B1E65F58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Building EPC/vendor base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A4DF19-F89C-4196-98DC-AF080B927465}" type="parTrans" cxnId="{6D35B52B-BC24-4AE0-B704-43AB25058F0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16B919-AB44-4460-BD06-78EB42DED9DE}" type="sibTrans" cxnId="{6D35B52B-BC24-4AE0-B704-43AB25058F0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FE55F9-29BD-43B3-AD34-4863FA76161F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availability of bi-directional meters &amp; other equipment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89316-3B46-4F4F-851B-78814017C6C5}" type="parTrans" cxnId="{432C8E11-8DF5-4659-A104-1F13526A341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66AF8-A048-4F38-8EAC-A095499042A2}" type="sibTrans" cxnId="{432C8E11-8DF5-4659-A104-1F13526A341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C6F004-EBE3-4396-87FE-A9232760C7F7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availability of financing options 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64D19A-8BA1-49C5-BDC5-454BBB7175D8}" type="parTrans" cxnId="{7E0D245E-2C4C-484D-9B36-9247EB4D2CA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F9647-EF48-4950-98E5-4FF815D87E1E}" type="sibTrans" cxnId="{7E0D245E-2C4C-484D-9B36-9247EB4D2CA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06E574-4291-466C-A740-6A860DB07AA8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high quality of installations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8B11E5-0C9F-4CC9-824C-4E5ABA82956D}" type="parTrans" cxnId="{386485B6-EFC2-442F-8669-D3007CCD1A1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DB1B7-FBE0-49EC-8095-DBD06C778CFF}" type="sibTrans" cxnId="{386485B6-EFC2-442F-8669-D3007CCD1A1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C2B47A-9A0C-447E-BE03-C1473A1CC0A4}">
      <dgm:prSet custT="1"/>
      <dgm:spPr/>
      <dgm:t>
        <a:bodyPr/>
        <a:lstStyle/>
        <a:p>
          <a:r>
            <a:rPr lang="en-IN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robust after-sales service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88202-831D-4149-BB44-9DEBE9AF3126}" type="parTrans" cxnId="{60E5810C-C5C0-4CA6-B2BF-5F262122D55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002131-D6C1-4BFD-AA3A-3541861FEA2A}" type="sibTrans" cxnId="{60E5810C-C5C0-4CA6-B2BF-5F262122D55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8E5DD5-3D8C-C045-AD09-6A1795B5524C}" type="pres">
      <dgm:prSet presAssocID="{38B2618B-6C73-4E20-8924-A7A137017B85}" presName="Name0" presStyleCnt="0">
        <dgm:presLayoutVars>
          <dgm:dir/>
          <dgm:resizeHandles val="exact"/>
        </dgm:presLayoutVars>
      </dgm:prSet>
      <dgm:spPr/>
    </dgm:pt>
    <dgm:pt modelId="{0CDB848E-4E1E-2D4B-8A91-15958814A4B6}" type="pres">
      <dgm:prSet presAssocID="{969BA90B-B11B-4C88-8DBE-D8E80F599C24}" presName="compNode" presStyleCnt="0"/>
      <dgm:spPr/>
    </dgm:pt>
    <dgm:pt modelId="{36001B3D-019B-5041-8EE7-C42CC636AD05}" type="pres">
      <dgm:prSet presAssocID="{969BA90B-B11B-4C88-8DBE-D8E80F599C24}" presName="pictRect" presStyleLbl="node1" presStyleIdx="0" presStyleCnt="10" custScaleX="51166" custScaleY="6117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olar Panels with solid fill"/>
        </a:ext>
      </dgm:extLst>
    </dgm:pt>
    <dgm:pt modelId="{7E1B5DDC-E87A-3B4E-9DB9-6964E10F89B9}" type="pres">
      <dgm:prSet presAssocID="{969BA90B-B11B-4C88-8DBE-D8E80F599C24}" presName="textRect" presStyleLbl="revTx" presStyleIdx="0" presStyleCnt="10" custScaleY="125707">
        <dgm:presLayoutVars>
          <dgm:bulletEnabled val="1"/>
        </dgm:presLayoutVars>
      </dgm:prSet>
      <dgm:spPr/>
    </dgm:pt>
    <dgm:pt modelId="{32AC817C-49B7-EC4E-A263-9901333E071A}" type="pres">
      <dgm:prSet presAssocID="{EE826B7E-46F4-4F29-9A1F-D20B86F7F2DE}" presName="sibTrans" presStyleLbl="sibTrans2D1" presStyleIdx="0" presStyleCnt="0"/>
      <dgm:spPr/>
    </dgm:pt>
    <dgm:pt modelId="{8BAD9C4A-7CCA-0047-AFE9-DBAE5092E7D8}" type="pres">
      <dgm:prSet presAssocID="{C4889FCB-B622-4031-B307-B7ABF6B8FB1A}" presName="compNode" presStyleCnt="0"/>
      <dgm:spPr/>
    </dgm:pt>
    <dgm:pt modelId="{C48BD65C-7DFF-6042-B4CE-3CC08FA589E4}" type="pres">
      <dgm:prSet presAssocID="{C4889FCB-B622-4031-B307-B7ABF6B8FB1A}" presName="pictRect" presStyleLbl="node1" presStyleIdx="1" presStyleCnt="10" custScaleX="51166" custScaleY="6117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Group success outline"/>
        </a:ext>
      </dgm:extLst>
    </dgm:pt>
    <dgm:pt modelId="{1B0BDE0A-BCAD-A24C-BCEC-8FABF2AFF03B}" type="pres">
      <dgm:prSet presAssocID="{C4889FCB-B622-4031-B307-B7ABF6B8FB1A}" presName="textRect" presStyleLbl="revTx" presStyleIdx="1" presStyleCnt="10" custScaleY="125707">
        <dgm:presLayoutVars>
          <dgm:bulletEnabled val="1"/>
        </dgm:presLayoutVars>
      </dgm:prSet>
      <dgm:spPr/>
    </dgm:pt>
    <dgm:pt modelId="{E6A74929-2AB0-1D4B-82D6-4913D4171A49}" type="pres">
      <dgm:prSet presAssocID="{565A62CE-0751-475C-964B-7D96B8855370}" presName="sibTrans" presStyleLbl="sibTrans2D1" presStyleIdx="0" presStyleCnt="0"/>
      <dgm:spPr/>
    </dgm:pt>
    <dgm:pt modelId="{E3196AC9-37CE-B34F-9703-8DA6DAC71A90}" type="pres">
      <dgm:prSet presAssocID="{F86E262B-EC5A-4995-98C7-25C3945F7343}" presName="compNode" presStyleCnt="0"/>
      <dgm:spPr/>
    </dgm:pt>
    <dgm:pt modelId="{C5BB5CEA-6A9C-8547-AF4C-82F929822F9D}" type="pres">
      <dgm:prSet presAssocID="{F86E262B-EC5A-4995-98C7-25C3945F7343}" presName="pictRect" presStyleLbl="node1" presStyleIdx="2" presStyleCnt="10" custScaleX="51166" custScaleY="6117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Target Audience with solid fill"/>
        </a:ext>
      </dgm:extLst>
    </dgm:pt>
    <dgm:pt modelId="{FC1DFD74-18F0-AE43-A438-72A5A7DD0956}" type="pres">
      <dgm:prSet presAssocID="{F86E262B-EC5A-4995-98C7-25C3945F7343}" presName="textRect" presStyleLbl="revTx" presStyleIdx="2" presStyleCnt="10" custScaleX="113522" custScaleY="125707">
        <dgm:presLayoutVars>
          <dgm:bulletEnabled val="1"/>
        </dgm:presLayoutVars>
      </dgm:prSet>
      <dgm:spPr/>
    </dgm:pt>
    <dgm:pt modelId="{2C7D0236-A0F6-FA48-996A-0C2495E805B4}" type="pres">
      <dgm:prSet presAssocID="{891709FD-B2C7-4D3E-A13D-4030F38448E8}" presName="sibTrans" presStyleLbl="sibTrans2D1" presStyleIdx="0" presStyleCnt="0"/>
      <dgm:spPr/>
    </dgm:pt>
    <dgm:pt modelId="{68FED571-48FA-4A45-B6E6-966E113CA584}" type="pres">
      <dgm:prSet presAssocID="{D977CAFE-AD78-4FFF-A004-2077C2B84631}" presName="compNode" presStyleCnt="0"/>
      <dgm:spPr/>
    </dgm:pt>
    <dgm:pt modelId="{C9FA5A0E-3D57-1C4F-B8FB-9C2F77916AC5}" type="pres">
      <dgm:prSet presAssocID="{D977CAFE-AD78-4FFF-A004-2077C2B84631}" presName="pictRect" presStyleLbl="node1" presStyleIdx="3" presStyleCnt="10" custScaleX="51166" custScaleY="6117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Ticked with solid fill"/>
        </a:ext>
      </dgm:extLst>
    </dgm:pt>
    <dgm:pt modelId="{C102944F-3D92-404A-886A-B3B6F66A0223}" type="pres">
      <dgm:prSet presAssocID="{D977CAFE-AD78-4FFF-A004-2077C2B84631}" presName="textRect" presStyleLbl="revTx" presStyleIdx="3" presStyleCnt="10" custScaleX="117772" custScaleY="125707">
        <dgm:presLayoutVars>
          <dgm:bulletEnabled val="1"/>
        </dgm:presLayoutVars>
      </dgm:prSet>
      <dgm:spPr/>
    </dgm:pt>
    <dgm:pt modelId="{7EA398AE-796E-894E-8963-2927EACDDF30}" type="pres">
      <dgm:prSet presAssocID="{1E1853A7-EFD5-406E-AAC8-F53164E28D70}" presName="sibTrans" presStyleLbl="sibTrans2D1" presStyleIdx="0" presStyleCnt="0"/>
      <dgm:spPr/>
    </dgm:pt>
    <dgm:pt modelId="{39C89F1F-33A7-CB43-8519-B1B3FE212040}" type="pres">
      <dgm:prSet presAssocID="{0B4A1427-90B5-44D7-BC4A-7246CA3273A9}" presName="compNode" presStyleCnt="0"/>
      <dgm:spPr/>
    </dgm:pt>
    <dgm:pt modelId="{1E56F608-0F27-FB4B-A331-8D75A1F34472}" type="pres">
      <dgm:prSet presAssocID="{0B4A1427-90B5-44D7-BC4A-7246CA3273A9}" presName="pictRect" presStyleLbl="node1" presStyleIdx="4" presStyleCnt="10" custScaleX="51166" custScaleY="6117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Computer outline"/>
        </a:ext>
      </dgm:extLst>
    </dgm:pt>
    <dgm:pt modelId="{F54A5307-AC35-164B-B506-03DE1209AD73}" type="pres">
      <dgm:prSet presAssocID="{0B4A1427-90B5-44D7-BC4A-7246CA3273A9}" presName="textRect" presStyleLbl="revTx" presStyleIdx="4" presStyleCnt="10" custScaleY="125707">
        <dgm:presLayoutVars>
          <dgm:bulletEnabled val="1"/>
        </dgm:presLayoutVars>
      </dgm:prSet>
      <dgm:spPr/>
    </dgm:pt>
    <dgm:pt modelId="{7220E9DC-65CD-F14B-9B80-EFE78DDB3CE5}" type="pres">
      <dgm:prSet presAssocID="{FF1862CE-BE04-44F2-A54C-DBB19622CB49}" presName="sibTrans" presStyleLbl="sibTrans2D1" presStyleIdx="0" presStyleCnt="0"/>
      <dgm:spPr/>
    </dgm:pt>
    <dgm:pt modelId="{516EF5AB-6755-6940-A012-9B920FA65173}" type="pres">
      <dgm:prSet presAssocID="{DF1DF2F6-698D-4DDD-B9A5-80B4B1E65F58}" presName="compNode" presStyleCnt="0"/>
      <dgm:spPr/>
    </dgm:pt>
    <dgm:pt modelId="{273CF497-50D2-8646-9BD6-764909B58E1A}" type="pres">
      <dgm:prSet presAssocID="{DF1DF2F6-698D-4DDD-B9A5-80B4B1E65F58}" presName="pictRect" presStyleLbl="node1" presStyleIdx="5" presStyleCnt="10" custScaleX="51166" custScaleY="6117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 female with solid fill"/>
        </a:ext>
      </dgm:extLst>
    </dgm:pt>
    <dgm:pt modelId="{F11B4A9F-FA5F-1A4B-B356-53A5A2600939}" type="pres">
      <dgm:prSet presAssocID="{DF1DF2F6-698D-4DDD-B9A5-80B4B1E65F58}" presName="textRect" presStyleLbl="revTx" presStyleIdx="5" presStyleCnt="10" custScaleY="125707">
        <dgm:presLayoutVars>
          <dgm:bulletEnabled val="1"/>
        </dgm:presLayoutVars>
      </dgm:prSet>
      <dgm:spPr/>
    </dgm:pt>
    <dgm:pt modelId="{21BCB27F-7C0F-0440-B858-C31FCA604A9B}" type="pres">
      <dgm:prSet presAssocID="{3616B919-AB44-4460-BD06-78EB42DED9DE}" presName="sibTrans" presStyleLbl="sibTrans2D1" presStyleIdx="0" presStyleCnt="0"/>
      <dgm:spPr/>
    </dgm:pt>
    <dgm:pt modelId="{86450E10-4B5E-6E47-96D3-F1CD81DBC10D}" type="pres">
      <dgm:prSet presAssocID="{13FE55F9-29BD-43B3-AD34-4863FA76161F}" presName="compNode" presStyleCnt="0"/>
      <dgm:spPr/>
    </dgm:pt>
    <dgm:pt modelId="{6691C64A-1AFA-704D-AA79-17E13A7C4C4A}" type="pres">
      <dgm:prSet presAssocID="{13FE55F9-29BD-43B3-AD34-4863FA76161F}" presName="pictRect" presStyleLbl="node1" presStyleIdx="6" presStyleCnt="10" custScaleX="51166" custScaleY="6117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Speedometer Low with solid fill"/>
        </a:ext>
      </dgm:extLst>
    </dgm:pt>
    <dgm:pt modelId="{DADE7CD0-1046-C24B-ACBC-775DCCC7BAA7}" type="pres">
      <dgm:prSet presAssocID="{13FE55F9-29BD-43B3-AD34-4863FA76161F}" presName="textRect" presStyleLbl="revTx" presStyleIdx="6" presStyleCnt="10" custScaleY="125707">
        <dgm:presLayoutVars>
          <dgm:bulletEnabled val="1"/>
        </dgm:presLayoutVars>
      </dgm:prSet>
      <dgm:spPr/>
    </dgm:pt>
    <dgm:pt modelId="{BBB64F6F-FC25-3C43-BA7D-1E0264711B15}" type="pres">
      <dgm:prSet presAssocID="{13E66AF8-A048-4F38-8EAC-A095499042A2}" presName="sibTrans" presStyleLbl="sibTrans2D1" presStyleIdx="0" presStyleCnt="0"/>
      <dgm:spPr/>
    </dgm:pt>
    <dgm:pt modelId="{58C53010-1D0C-E84C-8945-A46BF71383FE}" type="pres">
      <dgm:prSet presAssocID="{65C6F004-EBE3-4396-87FE-A9232760C7F7}" presName="compNode" presStyleCnt="0"/>
      <dgm:spPr/>
    </dgm:pt>
    <dgm:pt modelId="{74D64F26-9342-DA4E-9E6F-06F19E7A3579}" type="pres">
      <dgm:prSet presAssocID="{65C6F004-EBE3-4396-87FE-A9232760C7F7}" presName="pictRect" presStyleLbl="node1" presStyleIdx="7" presStyleCnt="10" custScaleX="51166" custScaleY="61177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Rupee outline"/>
        </a:ext>
      </dgm:extLst>
    </dgm:pt>
    <dgm:pt modelId="{B2842CF7-8834-DB4A-8677-A6529BC08A98}" type="pres">
      <dgm:prSet presAssocID="{65C6F004-EBE3-4396-87FE-A9232760C7F7}" presName="textRect" presStyleLbl="revTx" presStyleIdx="7" presStyleCnt="10" custScaleY="125707">
        <dgm:presLayoutVars>
          <dgm:bulletEnabled val="1"/>
        </dgm:presLayoutVars>
      </dgm:prSet>
      <dgm:spPr/>
    </dgm:pt>
    <dgm:pt modelId="{538799A9-EADE-E841-8276-D0B8B3FC1C64}" type="pres">
      <dgm:prSet presAssocID="{047F9647-EF48-4950-98E5-4FF815D87E1E}" presName="sibTrans" presStyleLbl="sibTrans2D1" presStyleIdx="0" presStyleCnt="0"/>
      <dgm:spPr/>
    </dgm:pt>
    <dgm:pt modelId="{3D6CCCF5-B73C-7E46-A0F6-3C82921DE6D4}" type="pres">
      <dgm:prSet presAssocID="{2306E574-4291-466C-A740-6A860DB07AA8}" presName="compNode" presStyleCnt="0"/>
      <dgm:spPr/>
    </dgm:pt>
    <dgm:pt modelId="{97D8A4C4-E0C9-BA4D-BF01-A2D5E9FC4A50}" type="pres">
      <dgm:prSet presAssocID="{2306E574-4291-466C-A740-6A860DB07AA8}" presName="pictRect" presStyleLbl="node1" presStyleIdx="8" presStyleCnt="10" custScaleX="51166" custScaleY="61177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Rating 3 Star with solid fill"/>
        </a:ext>
      </dgm:extLst>
    </dgm:pt>
    <dgm:pt modelId="{0374C3DD-7107-4042-964D-D7B57DCADD4F}" type="pres">
      <dgm:prSet presAssocID="{2306E574-4291-466C-A740-6A860DB07AA8}" presName="textRect" presStyleLbl="revTx" presStyleIdx="8" presStyleCnt="10" custScaleY="125707">
        <dgm:presLayoutVars>
          <dgm:bulletEnabled val="1"/>
        </dgm:presLayoutVars>
      </dgm:prSet>
      <dgm:spPr/>
    </dgm:pt>
    <dgm:pt modelId="{1EFA1AB2-C494-8A46-8B3B-2A21C4124287}" type="pres">
      <dgm:prSet presAssocID="{609DB1B7-FBE0-49EC-8095-DBD06C778CFF}" presName="sibTrans" presStyleLbl="sibTrans2D1" presStyleIdx="0" presStyleCnt="0"/>
      <dgm:spPr/>
    </dgm:pt>
    <dgm:pt modelId="{9247D5A0-B521-9D4E-BAA2-675C0A033CC8}" type="pres">
      <dgm:prSet presAssocID="{C0C2B47A-9A0C-447E-BE03-C1473A1CC0A4}" presName="compNode" presStyleCnt="0"/>
      <dgm:spPr/>
    </dgm:pt>
    <dgm:pt modelId="{BD46F5A5-70F8-EB48-AC84-98DDB19EFE93}" type="pres">
      <dgm:prSet presAssocID="{C0C2B47A-9A0C-447E-BE03-C1473A1CC0A4}" presName="pictRect" presStyleLbl="node1" presStyleIdx="9" presStyleCnt="10" custScaleX="51166" custScaleY="61177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BE462C9C-9DAA-B742-BCEB-609D8ADF0198}" type="pres">
      <dgm:prSet presAssocID="{C0C2B47A-9A0C-447E-BE03-C1473A1CC0A4}" presName="textRect" presStyleLbl="revTx" presStyleIdx="9" presStyleCnt="10" custScaleY="125707">
        <dgm:presLayoutVars>
          <dgm:bulletEnabled val="1"/>
        </dgm:presLayoutVars>
      </dgm:prSet>
      <dgm:spPr/>
    </dgm:pt>
  </dgm:ptLst>
  <dgm:cxnLst>
    <dgm:cxn modelId="{60E5810C-C5C0-4CA6-B2BF-5F262122D559}" srcId="{38B2618B-6C73-4E20-8924-A7A137017B85}" destId="{C0C2B47A-9A0C-447E-BE03-C1473A1CC0A4}" srcOrd="9" destOrd="0" parTransId="{EBC88202-831D-4149-BB44-9DEBE9AF3126}" sibTransId="{82002131-D6C1-4BFD-AA3A-3541861FEA2A}"/>
    <dgm:cxn modelId="{432C8E11-8DF5-4659-A104-1F13526A341B}" srcId="{38B2618B-6C73-4E20-8924-A7A137017B85}" destId="{13FE55F9-29BD-43B3-AD34-4863FA76161F}" srcOrd="6" destOrd="0" parTransId="{7E689316-3B46-4F4F-851B-78814017C6C5}" sibTransId="{13E66AF8-A048-4F38-8EAC-A095499042A2}"/>
    <dgm:cxn modelId="{FBA65E22-8758-4EBA-BAA4-1BA7753364F5}" srcId="{38B2618B-6C73-4E20-8924-A7A137017B85}" destId="{0B4A1427-90B5-44D7-BC4A-7246CA3273A9}" srcOrd="4" destOrd="0" parTransId="{5896D569-F598-48EC-87B4-60384DDF1AAB}" sibTransId="{FF1862CE-BE04-44F2-A54C-DBB19622CB49}"/>
    <dgm:cxn modelId="{54E37327-739E-7B4E-B022-0D1FBB04D9EC}" type="presOf" srcId="{DF1DF2F6-698D-4DDD-B9A5-80B4B1E65F58}" destId="{F11B4A9F-FA5F-1A4B-B356-53A5A2600939}" srcOrd="0" destOrd="0" presId="urn:microsoft.com/office/officeart/2005/8/layout/pList1"/>
    <dgm:cxn modelId="{4CF7A928-842D-A045-B7B0-AD5CA76F8EBD}" type="presOf" srcId="{1E1853A7-EFD5-406E-AAC8-F53164E28D70}" destId="{7EA398AE-796E-894E-8963-2927EACDDF30}" srcOrd="0" destOrd="0" presId="urn:microsoft.com/office/officeart/2005/8/layout/pList1"/>
    <dgm:cxn modelId="{6D35B52B-BC24-4AE0-B704-43AB25058F09}" srcId="{38B2618B-6C73-4E20-8924-A7A137017B85}" destId="{DF1DF2F6-698D-4DDD-B9A5-80B4B1E65F58}" srcOrd="5" destOrd="0" parTransId="{83A4DF19-F89C-4196-98DC-AF080B927465}" sibTransId="{3616B919-AB44-4460-BD06-78EB42DED9DE}"/>
    <dgm:cxn modelId="{57386E3E-8B35-E141-B0C4-640DE49F0A2E}" type="presOf" srcId="{FF1862CE-BE04-44F2-A54C-DBB19622CB49}" destId="{7220E9DC-65CD-F14B-9B80-EFE78DDB3CE5}" srcOrd="0" destOrd="0" presId="urn:microsoft.com/office/officeart/2005/8/layout/pList1"/>
    <dgm:cxn modelId="{EDB21A4B-5EE6-EE4F-BD96-9A43BEFA38AD}" type="presOf" srcId="{2306E574-4291-466C-A740-6A860DB07AA8}" destId="{0374C3DD-7107-4042-964D-D7B57DCADD4F}" srcOrd="0" destOrd="0" presId="urn:microsoft.com/office/officeart/2005/8/layout/pList1"/>
    <dgm:cxn modelId="{E3C1A358-CF64-5945-A7A5-C038503C598B}" type="presOf" srcId="{13E66AF8-A048-4F38-8EAC-A095499042A2}" destId="{BBB64F6F-FC25-3C43-BA7D-1E0264711B15}" srcOrd="0" destOrd="0" presId="urn:microsoft.com/office/officeart/2005/8/layout/pList1"/>
    <dgm:cxn modelId="{7E0D245E-2C4C-484D-9B36-9247EB4D2CA8}" srcId="{38B2618B-6C73-4E20-8924-A7A137017B85}" destId="{65C6F004-EBE3-4396-87FE-A9232760C7F7}" srcOrd="7" destOrd="0" parTransId="{1F64D19A-8BA1-49C5-BDC5-454BBB7175D8}" sibTransId="{047F9647-EF48-4950-98E5-4FF815D87E1E}"/>
    <dgm:cxn modelId="{9F9B8561-611F-5C43-9A15-7BF417997E43}" type="presOf" srcId="{F86E262B-EC5A-4995-98C7-25C3945F7343}" destId="{FC1DFD74-18F0-AE43-A438-72A5A7DD0956}" srcOrd="0" destOrd="0" presId="urn:microsoft.com/office/officeart/2005/8/layout/pList1"/>
    <dgm:cxn modelId="{BB3D296E-2CA0-3B43-AB3D-2347F182585F}" type="presOf" srcId="{891709FD-B2C7-4D3E-A13D-4030F38448E8}" destId="{2C7D0236-A0F6-FA48-996A-0C2495E805B4}" srcOrd="0" destOrd="0" presId="urn:microsoft.com/office/officeart/2005/8/layout/pList1"/>
    <dgm:cxn modelId="{A3E87378-EC95-6441-930C-C15746D6D739}" type="presOf" srcId="{047F9647-EF48-4950-98E5-4FF815D87E1E}" destId="{538799A9-EADE-E841-8276-D0B8B3FC1C64}" srcOrd="0" destOrd="0" presId="urn:microsoft.com/office/officeart/2005/8/layout/pList1"/>
    <dgm:cxn modelId="{2AC62B7D-D879-4978-8263-0954AF8BD900}" srcId="{38B2618B-6C73-4E20-8924-A7A137017B85}" destId="{C4889FCB-B622-4031-B307-B7ABF6B8FB1A}" srcOrd="1" destOrd="0" parTransId="{A9988DAB-D9A0-4806-996A-3F644CB12482}" sibTransId="{565A62CE-0751-475C-964B-7D96B8855370}"/>
    <dgm:cxn modelId="{9F55957F-D0BE-2448-A2E7-D79AD6F83D41}" type="presOf" srcId="{0B4A1427-90B5-44D7-BC4A-7246CA3273A9}" destId="{F54A5307-AC35-164B-B506-03DE1209AD73}" srcOrd="0" destOrd="0" presId="urn:microsoft.com/office/officeart/2005/8/layout/pList1"/>
    <dgm:cxn modelId="{EC3C9C86-6BFF-9B4F-A85C-93815850C51C}" type="presOf" srcId="{609DB1B7-FBE0-49EC-8095-DBD06C778CFF}" destId="{1EFA1AB2-C494-8A46-8B3B-2A21C4124287}" srcOrd="0" destOrd="0" presId="urn:microsoft.com/office/officeart/2005/8/layout/pList1"/>
    <dgm:cxn modelId="{2F8A588C-AF68-644F-B8BF-53E0013382D0}" type="presOf" srcId="{969BA90B-B11B-4C88-8DBE-D8E80F599C24}" destId="{7E1B5DDC-E87A-3B4E-9DB9-6964E10F89B9}" srcOrd="0" destOrd="0" presId="urn:microsoft.com/office/officeart/2005/8/layout/pList1"/>
    <dgm:cxn modelId="{41BB5996-847A-4457-99A8-436AE686E8A2}" srcId="{38B2618B-6C73-4E20-8924-A7A137017B85}" destId="{D977CAFE-AD78-4FFF-A004-2077C2B84631}" srcOrd="3" destOrd="0" parTransId="{FDAF08A0-AD03-4CCC-A93A-FBC358BE0700}" sibTransId="{1E1853A7-EFD5-406E-AAC8-F53164E28D70}"/>
    <dgm:cxn modelId="{C535D39D-186E-424E-A639-578248DD4A53}" type="presOf" srcId="{565A62CE-0751-475C-964B-7D96B8855370}" destId="{E6A74929-2AB0-1D4B-82D6-4913D4171A49}" srcOrd="0" destOrd="0" presId="urn:microsoft.com/office/officeart/2005/8/layout/pList1"/>
    <dgm:cxn modelId="{072350AF-C5B8-0445-B8E4-89DF86E95CEC}" type="presOf" srcId="{13FE55F9-29BD-43B3-AD34-4863FA76161F}" destId="{DADE7CD0-1046-C24B-ACBC-775DCCC7BAA7}" srcOrd="0" destOrd="0" presId="urn:microsoft.com/office/officeart/2005/8/layout/pList1"/>
    <dgm:cxn modelId="{386485B6-EFC2-442F-8669-D3007CCD1A1F}" srcId="{38B2618B-6C73-4E20-8924-A7A137017B85}" destId="{2306E574-4291-466C-A740-6A860DB07AA8}" srcOrd="8" destOrd="0" parTransId="{228B11E5-0C9F-4CC9-824C-4E5ABA82956D}" sibTransId="{609DB1B7-FBE0-49EC-8095-DBD06C778CFF}"/>
    <dgm:cxn modelId="{4F073AB7-3018-4203-A249-758D8F3561FD}" srcId="{38B2618B-6C73-4E20-8924-A7A137017B85}" destId="{F86E262B-EC5A-4995-98C7-25C3945F7343}" srcOrd="2" destOrd="0" parTransId="{A3225892-B8FF-4750-B7F8-6AF52FD3E21D}" sibTransId="{891709FD-B2C7-4D3E-A13D-4030F38448E8}"/>
    <dgm:cxn modelId="{266607BA-F73A-2C45-A794-85A53082ED21}" type="presOf" srcId="{3616B919-AB44-4460-BD06-78EB42DED9DE}" destId="{21BCB27F-7C0F-0440-B858-C31FCA604A9B}" srcOrd="0" destOrd="0" presId="urn:microsoft.com/office/officeart/2005/8/layout/pList1"/>
    <dgm:cxn modelId="{F4F622D3-6148-B94F-A49B-79589623F3F3}" type="presOf" srcId="{C0C2B47A-9A0C-447E-BE03-C1473A1CC0A4}" destId="{BE462C9C-9DAA-B742-BCEB-609D8ADF0198}" srcOrd="0" destOrd="0" presId="urn:microsoft.com/office/officeart/2005/8/layout/pList1"/>
    <dgm:cxn modelId="{522F58D5-9D7E-4026-9E8B-334B6B79163D}" srcId="{38B2618B-6C73-4E20-8924-A7A137017B85}" destId="{969BA90B-B11B-4C88-8DBE-D8E80F599C24}" srcOrd="0" destOrd="0" parTransId="{94A55DE4-F0E9-46CE-BC0B-FFE55DCB8BE7}" sibTransId="{EE826B7E-46F4-4F29-9A1F-D20B86F7F2DE}"/>
    <dgm:cxn modelId="{2A4B47D8-7A4C-564D-A8CE-5B99388457B9}" type="presOf" srcId="{65C6F004-EBE3-4396-87FE-A9232760C7F7}" destId="{B2842CF7-8834-DB4A-8677-A6529BC08A98}" srcOrd="0" destOrd="0" presId="urn:microsoft.com/office/officeart/2005/8/layout/pList1"/>
    <dgm:cxn modelId="{E40CE6DE-9B0A-0B4B-9D23-F98DD72CD99F}" type="presOf" srcId="{38B2618B-6C73-4E20-8924-A7A137017B85}" destId="{D68E5DD5-3D8C-C045-AD09-6A1795B5524C}" srcOrd="0" destOrd="0" presId="urn:microsoft.com/office/officeart/2005/8/layout/pList1"/>
    <dgm:cxn modelId="{3902A6F3-DE6D-8F41-9525-7E6F8676AC4C}" type="presOf" srcId="{C4889FCB-B622-4031-B307-B7ABF6B8FB1A}" destId="{1B0BDE0A-BCAD-A24C-BCEC-8FABF2AFF03B}" srcOrd="0" destOrd="0" presId="urn:microsoft.com/office/officeart/2005/8/layout/pList1"/>
    <dgm:cxn modelId="{029DF4F8-336F-074E-A74E-9F01AE0AA590}" type="presOf" srcId="{EE826B7E-46F4-4F29-9A1F-D20B86F7F2DE}" destId="{32AC817C-49B7-EC4E-A263-9901333E071A}" srcOrd="0" destOrd="0" presId="urn:microsoft.com/office/officeart/2005/8/layout/pList1"/>
    <dgm:cxn modelId="{A553C5FB-9D32-2141-8499-79951365F670}" type="presOf" srcId="{D977CAFE-AD78-4FFF-A004-2077C2B84631}" destId="{C102944F-3D92-404A-886A-B3B6F66A0223}" srcOrd="0" destOrd="0" presId="urn:microsoft.com/office/officeart/2005/8/layout/pList1"/>
    <dgm:cxn modelId="{CB9BACF9-1238-F840-B361-7187A4E0DB3B}" type="presParOf" srcId="{D68E5DD5-3D8C-C045-AD09-6A1795B5524C}" destId="{0CDB848E-4E1E-2D4B-8A91-15958814A4B6}" srcOrd="0" destOrd="0" presId="urn:microsoft.com/office/officeart/2005/8/layout/pList1"/>
    <dgm:cxn modelId="{92C4D2D3-FB35-8344-9D38-B760D7583A31}" type="presParOf" srcId="{0CDB848E-4E1E-2D4B-8A91-15958814A4B6}" destId="{36001B3D-019B-5041-8EE7-C42CC636AD05}" srcOrd="0" destOrd="0" presId="urn:microsoft.com/office/officeart/2005/8/layout/pList1"/>
    <dgm:cxn modelId="{E85D699F-FD3C-E447-8074-7FE20BF5DF01}" type="presParOf" srcId="{0CDB848E-4E1E-2D4B-8A91-15958814A4B6}" destId="{7E1B5DDC-E87A-3B4E-9DB9-6964E10F89B9}" srcOrd="1" destOrd="0" presId="urn:microsoft.com/office/officeart/2005/8/layout/pList1"/>
    <dgm:cxn modelId="{546C9E11-53EE-A048-ABD2-068092DEC2DE}" type="presParOf" srcId="{D68E5DD5-3D8C-C045-AD09-6A1795B5524C}" destId="{32AC817C-49B7-EC4E-A263-9901333E071A}" srcOrd="1" destOrd="0" presId="urn:microsoft.com/office/officeart/2005/8/layout/pList1"/>
    <dgm:cxn modelId="{ADA90F07-4F01-FC41-AEE9-799AD55FEC53}" type="presParOf" srcId="{D68E5DD5-3D8C-C045-AD09-6A1795B5524C}" destId="{8BAD9C4A-7CCA-0047-AFE9-DBAE5092E7D8}" srcOrd="2" destOrd="0" presId="urn:microsoft.com/office/officeart/2005/8/layout/pList1"/>
    <dgm:cxn modelId="{B902B32B-991A-C94A-AD94-B3AE1274F930}" type="presParOf" srcId="{8BAD9C4A-7CCA-0047-AFE9-DBAE5092E7D8}" destId="{C48BD65C-7DFF-6042-B4CE-3CC08FA589E4}" srcOrd="0" destOrd="0" presId="urn:microsoft.com/office/officeart/2005/8/layout/pList1"/>
    <dgm:cxn modelId="{CFAB2635-0FED-524E-A161-18FA025DD979}" type="presParOf" srcId="{8BAD9C4A-7CCA-0047-AFE9-DBAE5092E7D8}" destId="{1B0BDE0A-BCAD-A24C-BCEC-8FABF2AFF03B}" srcOrd="1" destOrd="0" presId="urn:microsoft.com/office/officeart/2005/8/layout/pList1"/>
    <dgm:cxn modelId="{A527C98E-2107-A145-AAAA-0B7E5C9305F8}" type="presParOf" srcId="{D68E5DD5-3D8C-C045-AD09-6A1795B5524C}" destId="{E6A74929-2AB0-1D4B-82D6-4913D4171A49}" srcOrd="3" destOrd="0" presId="urn:microsoft.com/office/officeart/2005/8/layout/pList1"/>
    <dgm:cxn modelId="{EECEBCF3-C335-644E-9C4F-8FF730A7B25D}" type="presParOf" srcId="{D68E5DD5-3D8C-C045-AD09-6A1795B5524C}" destId="{E3196AC9-37CE-B34F-9703-8DA6DAC71A90}" srcOrd="4" destOrd="0" presId="urn:microsoft.com/office/officeart/2005/8/layout/pList1"/>
    <dgm:cxn modelId="{C7A92AFD-3483-DF4B-9413-17A758334075}" type="presParOf" srcId="{E3196AC9-37CE-B34F-9703-8DA6DAC71A90}" destId="{C5BB5CEA-6A9C-8547-AF4C-82F929822F9D}" srcOrd="0" destOrd="0" presId="urn:microsoft.com/office/officeart/2005/8/layout/pList1"/>
    <dgm:cxn modelId="{8B391DB0-8FAF-684C-A186-C32DABB086E7}" type="presParOf" srcId="{E3196AC9-37CE-B34F-9703-8DA6DAC71A90}" destId="{FC1DFD74-18F0-AE43-A438-72A5A7DD0956}" srcOrd="1" destOrd="0" presId="urn:microsoft.com/office/officeart/2005/8/layout/pList1"/>
    <dgm:cxn modelId="{57C778C9-8073-764E-A59B-7AF3B61361DF}" type="presParOf" srcId="{D68E5DD5-3D8C-C045-AD09-6A1795B5524C}" destId="{2C7D0236-A0F6-FA48-996A-0C2495E805B4}" srcOrd="5" destOrd="0" presId="urn:microsoft.com/office/officeart/2005/8/layout/pList1"/>
    <dgm:cxn modelId="{E0C7334D-728D-9B4F-ABAF-D95618688C3A}" type="presParOf" srcId="{D68E5DD5-3D8C-C045-AD09-6A1795B5524C}" destId="{68FED571-48FA-4A45-B6E6-966E113CA584}" srcOrd="6" destOrd="0" presId="urn:microsoft.com/office/officeart/2005/8/layout/pList1"/>
    <dgm:cxn modelId="{DC4F04D0-94F3-A74B-B97C-470825769A9A}" type="presParOf" srcId="{68FED571-48FA-4A45-B6E6-966E113CA584}" destId="{C9FA5A0E-3D57-1C4F-B8FB-9C2F77916AC5}" srcOrd="0" destOrd="0" presId="urn:microsoft.com/office/officeart/2005/8/layout/pList1"/>
    <dgm:cxn modelId="{881F3F99-B44C-694B-B5BC-96C7B7EEA15E}" type="presParOf" srcId="{68FED571-48FA-4A45-B6E6-966E113CA584}" destId="{C102944F-3D92-404A-886A-B3B6F66A0223}" srcOrd="1" destOrd="0" presId="urn:microsoft.com/office/officeart/2005/8/layout/pList1"/>
    <dgm:cxn modelId="{29039AA8-AE5A-874F-BB91-3462C75C3C41}" type="presParOf" srcId="{D68E5DD5-3D8C-C045-AD09-6A1795B5524C}" destId="{7EA398AE-796E-894E-8963-2927EACDDF30}" srcOrd="7" destOrd="0" presId="urn:microsoft.com/office/officeart/2005/8/layout/pList1"/>
    <dgm:cxn modelId="{A33A239E-AE4E-A74A-B423-A08B3D0FEBCC}" type="presParOf" srcId="{D68E5DD5-3D8C-C045-AD09-6A1795B5524C}" destId="{39C89F1F-33A7-CB43-8519-B1B3FE212040}" srcOrd="8" destOrd="0" presId="urn:microsoft.com/office/officeart/2005/8/layout/pList1"/>
    <dgm:cxn modelId="{E081FD5A-152D-144C-9114-D15ED7547272}" type="presParOf" srcId="{39C89F1F-33A7-CB43-8519-B1B3FE212040}" destId="{1E56F608-0F27-FB4B-A331-8D75A1F34472}" srcOrd="0" destOrd="0" presId="urn:microsoft.com/office/officeart/2005/8/layout/pList1"/>
    <dgm:cxn modelId="{3439E28E-8CA2-8741-8CAD-683863A55E68}" type="presParOf" srcId="{39C89F1F-33A7-CB43-8519-B1B3FE212040}" destId="{F54A5307-AC35-164B-B506-03DE1209AD73}" srcOrd="1" destOrd="0" presId="urn:microsoft.com/office/officeart/2005/8/layout/pList1"/>
    <dgm:cxn modelId="{509EF5A9-F717-B549-B3CD-59D74B3BD9BC}" type="presParOf" srcId="{D68E5DD5-3D8C-C045-AD09-6A1795B5524C}" destId="{7220E9DC-65CD-F14B-9B80-EFE78DDB3CE5}" srcOrd="9" destOrd="0" presId="urn:microsoft.com/office/officeart/2005/8/layout/pList1"/>
    <dgm:cxn modelId="{D8F752EB-C867-5849-90B5-5564EAF6393F}" type="presParOf" srcId="{D68E5DD5-3D8C-C045-AD09-6A1795B5524C}" destId="{516EF5AB-6755-6940-A012-9B920FA65173}" srcOrd="10" destOrd="0" presId="urn:microsoft.com/office/officeart/2005/8/layout/pList1"/>
    <dgm:cxn modelId="{3C0AD14C-3C00-6F4C-9AFA-77F3D64D4470}" type="presParOf" srcId="{516EF5AB-6755-6940-A012-9B920FA65173}" destId="{273CF497-50D2-8646-9BD6-764909B58E1A}" srcOrd="0" destOrd="0" presId="urn:microsoft.com/office/officeart/2005/8/layout/pList1"/>
    <dgm:cxn modelId="{26863F54-3351-7C4C-B4E4-ABA3317FC3B5}" type="presParOf" srcId="{516EF5AB-6755-6940-A012-9B920FA65173}" destId="{F11B4A9F-FA5F-1A4B-B356-53A5A2600939}" srcOrd="1" destOrd="0" presId="urn:microsoft.com/office/officeart/2005/8/layout/pList1"/>
    <dgm:cxn modelId="{AEFD3A57-C159-254C-B583-67F60A4F8B18}" type="presParOf" srcId="{D68E5DD5-3D8C-C045-AD09-6A1795B5524C}" destId="{21BCB27F-7C0F-0440-B858-C31FCA604A9B}" srcOrd="11" destOrd="0" presId="urn:microsoft.com/office/officeart/2005/8/layout/pList1"/>
    <dgm:cxn modelId="{E7B7B2C7-FDE0-7F4F-9878-750004FE6BEC}" type="presParOf" srcId="{D68E5DD5-3D8C-C045-AD09-6A1795B5524C}" destId="{86450E10-4B5E-6E47-96D3-F1CD81DBC10D}" srcOrd="12" destOrd="0" presId="urn:microsoft.com/office/officeart/2005/8/layout/pList1"/>
    <dgm:cxn modelId="{0BB18777-9923-9C4C-8588-16970B18E642}" type="presParOf" srcId="{86450E10-4B5E-6E47-96D3-F1CD81DBC10D}" destId="{6691C64A-1AFA-704D-AA79-17E13A7C4C4A}" srcOrd="0" destOrd="0" presId="urn:microsoft.com/office/officeart/2005/8/layout/pList1"/>
    <dgm:cxn modelId="{6CE296AA-0DEF-F247-BC82-96D7A8FBE52C}" type="presParOf" srcId="{86450E10-4B5E-6E47-96D3-F1CD81DBC10D}" destId="{DADE7CD0-1046-C24B-ACBC-775DCCC7BAA7}" srcOrd="1" destOrd="0" presId="urn:microsoft.com/office/officeart/2005/8/layout/pList1"/>
    <dgm:cxn modelId="{16CD20F1-581D-EC48-A29B-5496B616A7EC}" type="presParOf" srcId="{D68E5DD5-3D8C-C045-AD09-6A1795B5524C}" destId="{BBB64F6F-FC25-3C43-BA7D-1E0264711B15}" srcOrd="13" destOrd="0" presId="urn:microsoft.com/office/officeart/2005/8/layout/pList1"/>
    <dgm:cxn modelId="{8B826824-2B7E-6C45-8983-03D8614AD6A4}" type="presParOf" srcId="{D68E5DD5-3D8C-C045-AD09-6A1795B5524C}" destId="{58C53010-1D0C-E84C-8945-A46BF71383FE}" srcOrd="14" destOrd="0" presId="urn:microsoft.com/office/officeart/2005/8/layout/pList1"/>
    <dgm:cxn modelId="{852FD8C7-DE55-0144-BABD-F4527BA57999}" type="presParOf" srcId="{58C53010-1D0C-E84C-8945-A46BF71383FE}" destId="{74D64F26-9342-DA4E-9E6F-06F19E7A3579}" srcOrd="0" destOrd="0" presId="urn:microsoft.com/office/officeart/2005/8/layout/pList1"/>
    <dgm:cxn modelId="{DFA6CAC0-85E5-AD4D-AD3D-02B7E7CFFF21}" type="presParOf" srcId="{58C53010-1D0C-E84C-8945-A46BF71383FE}" destId="{B2842CF7-8834-DB4A-8677-A6529BC08A98}" srcOrd="1" destOrd="0" presId="urn:microsoft.com/office/officeart/2005/8/layout/pList1"/>
    <dgm:cxn modelId="{56A1F5AA-7927-1143-BA68-2458D35AE197}" type="presParOf" srcId="{D68E5DD5-3D8C-C045-AD09-6A1795B5524C}" destId="{538799A9-EADE-E841-8276-D0B8B3FC1C64}" srcOrd="15" destOrd="0" presId="urn:microsoft.com/office/officeart/2005/8/layout/pList1"/>
    <dgm:cxn modelId="{A4886903-C955-A24C-9C44-48ED0CD9FADC}" type="presParOf" srcId="{D68E5DD5-3D8C-C045-AD09-6A1795B5524C}" destId="{3D6CCCF5-B73C-7E46-A0F6-3C82921DE6D4}" srcOrd="16" destOrd="0" presId="urn:microsoft.com/office/officeart/2005/8/layout/pList1"/>
    <dgm:cxn modelId="{DBC0828D-4660-3643-9C11-8324DB3A0D4B}" type="presParOf" srcId="{3D6CCCF5-B73C-7E46-A0F6-3C82921DE6D4}" destId="{97D8A4C4-E0C9-BA4D-BF01-A2D5E9FC4A50}" srcOrd="0" destOrd="0" presId="urn:microsoft.com/office/officeart/2005/8/layout/pList1"/>
    <dgm:cxn modelId="{69B8843E-3E31-3E4A-8D05-2EE41DD4B2BB}" type="presParOf" srcId="{3D6CCCF5-B73C-7E46-A0F6-3C82921DE6D4}" destId="{0374C3DD-7107-4042-964D-D7B57DCADD4F}" srcOrd="1" destOrd="0" presId="urn:microsoft.com/office/officeart/2005/8/layout/pList1"/>
    <dgm:cxn modelId="{CD46C88E-0CF4-A94A-8943-B6E195851A7D}" type="presParOf" srcId="{D68E5DD5-3D8C-C045-AD09-6A1795B5524C}" destId="{1EFA1AB2-C494-8A46-8B3B-2A21C4124287}" srcOrd="17" destOrd="0" presId="urn:microsoft.com/office/officeart/2005/8/layout/pList1"/>
    <dgm:cxn modelId="{693189AB-8B01-4247-813E-78448D71502C}" type="presParOf" srcId="{D68E5DD5-3D8C-C045-AD09-6A1795B5524C}" destId="{9247D5A0-B521-9D4E-BAA2-675C0A033CC8}" srcOrd="18" destOrd="0" presId="urn:microsoft.com/office/officeart/2005/8/layout/pList1"/>
    <dgm:cxn modelId="{D6F69CD6-F671-1A47-92D0-7A5633663C7C}" type="presParOf" srcId="{9247D5A0-B521-9D4E-BAA2-675C0A033CC8}" destId="{BD46F5A5-70F8-EB48-AC84-98DDB19EFE93}" srcOrd="0" destOrd="0" presId="urn:microsoft.com/office/officeart/2005/8/layout/pList1"/>
    <dgm:cxn modelId="{C5CC78E3-C31A-D446-ABE0-2140457E4CDA}" type="presParOf" srcId="{9247D5A0-B521-9D4E-BAA2-675C0A033CC8}" destId="{BE462C9C-9DAA-B742-BCEB-609D8ADF01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DF7DF-54DC-4B6F-A8DB-814BC3136D47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6D99C5-4F97-4A25-B020-65FA91487A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400" b="1" i="0" dirty="0"/>
            <a:t>Higher System Costs:</a:t>
          </a:r>
          <a:r>
            <a:rPr lang="en-IN" sz="1400" dirty="0"/>
            <a:t> </a:t>
          </a:r>
          <a:r>
            <a:rPr lang="en-IN" sz="1400" b="0" i="0" dirty="0"/>
            <a:t>RTS in Assam costs ₹70,000 (1 kW) to ₹5.5 lakh (10 kW), significantly higher than ₹45,000–₹60,000/kW in states like Gujarat.</a:t>
          </a:r>
          <a:endParaRPr lang="en-US" sz="1400" dirty="0"/>
        </a:p>
      </dgm:t>
    </dgm:pt>
    <dgm:pt modelId="{B408B762-5B6C-455B-9058-41A8F738358A}" type="parTrans" cxnId="{0D94F765-BA4C-4EAD-9A8C-57B688BFF067}">
      <dgm:prSet/>
      <dgm:spPr/>
      <dgm:t>
        <a:bodyPr/>
        <a:lstStyle/>
        <a:p>
          <a:endParaRPr lang="en-US" sz="1400"/>
        </a:p>
      </dgm:t>
    </dgm:pt>
    <dgm:pt modelId="{5108B093-157A-4F7D-BFCF-9225DB9D8C6E}" type="sibTrans" cxnId="{0D94F765-BA4C-4EAD-9A8C-57B688BFF067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C2A7172C-9CCE-4466-821E-5097FB3554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400" b="1" i="0"/>
            <a:t>Less Economies of Scale:</a:t>
          </a:r>
          <a:r>
            <a:rPr lang="en-IN" sz="1400"/>
            <a:t> </a:t>
          </a:r>
          <a:r>
            <a:rPr lang="en-IN" sz="1400" b="0" i="0"/>
            <a:t>Per kW cost remains high even for larger systems, increasing the upfront burden on consumers.</a:t>
          </a:r>
          <a:endParaRPr lang="en-US" sz="1400"/>
        </a:p>
      </dgm:t>
    </dgm:pt>
    <dgm:pt modelId="{6863E3B5-BE0B-4E37-8AB3-E6945091458A}" type="parTrans" cxnId="{685B377B-BE7C-4F8D-BA20-30AB47318CD3}">
      <dgm:prSet/>
      <dgm:spPr/>
      <dgm:t>
        <a:bodyPr/>
        <a:lstStyle/>
        <a:p>
          <a:endParaRPr lang="en-US" sz="1400"/>
        </a:p>
      </dgm:t>
    </dgm:pt>
    <dgm:pt modelId="{A98FA230-FD13-489D-B084-51287CB6526B}" type="sibTrans" cxnId="{685B377B-BE7C-4F8D-BA20-30AB47318CD3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1972F82A-1DD5-47E8-BC02-D9C2387C99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400" b="1" i="0"/>
            <a:t>Costly Logistics:</a:t>
          </a:r>
          <a:r>
            <a:rPr lang="en-IN" sz="1400"/>
            <a:t> </a:t>
          </a:r>
          <a:r>
            <a:rPr lang="en-IN" sz="1400" b="0" i="0"/>
            <a:t>Logistics cost in Assam is ₹0.8–1/W, compared to ₹0.5–0.7/W in North/West India—driven by distance from vendor locations and poor transport networks. </a:t>
          </a:r>
          <a:endParaRPr lang="en-US" sz="1400"/>
        </a:p>
      </dgm:t>
    </dgm:pt>
    <dgm:pt modelId="{55204AFA-DAD3-4ABB-990E-A97A18745333}" type="parTrans" cxnId="{E215FE30-4353-4963-897D-65F52DDB1185}">
      <dgm:prSet/>
      <dgm:spPr/>
      <dgm:t>
        <a:bodyPr/>
        <a:lstStyle/>
        <a:p>
          <a:endParaRPr lang="en-US" sz="1400"/>
        </a:p>
      </dgm:t>
    </dgm:pt>
    <dgm:pt modelId="{FAF0EB4B-FBFF-42CC-96FC-87F4E312E16F}" type="sibTrans" cxnId="{E215FE30-4353-4963-897D-65F52DDB1185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4A3AB8F4-23B5-4334-8E31-3DD5691D98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400" b="1" i="0"/>
            <a:t>Higher Manpower Costs:</a:t>
          </a:r>
          <a:r>
            <a:rPr lang="en-IN" sz="1400"/>
            <a:t> </a:t>
          </a:r>
          <a:r>
            <a:rPr lang="en-IN" sz="1400" b="0" i="0"/>
            <a:t>Installation and 5-year maintenance cost ~₹3/W due to limited availability of trained technicians (vs. ₹1/W in other regions).</a:t>
          </a:r>
          <a:endParaRPr lang="en-US" sz="1400"/>
        </a:p>
      </dgm:t>
    </dgm:pt>
    <dgm:pt modelId="{80F4C03C-00AF-48BB-9E23-61E751F00994}" type="parTrans" cxnId="{0980CAE6-8166-4A92-B822-9601F3B0C5D7}">
      <dgm:prSet/>
      <dgm:spPr/>
      <dgm:t>
        <a:bodyPr/>
        <a:lstStyle/>
        <a:p>
          <a:endParaRPr lang="en-US" sz="1400"/>
        </a:p>
      </dgm:t>
    </dgm:pt>
    <dgm:pt modelId="{66F15D4F-B0CB-46FC-96CC-4097F87CA65F}" type="sibTrans" cxnId="{0980CAE6-8166-4A92-B822-9601F3B0C5D7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379EC0D5-5B31-4F5F-8CC9-39511D036C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400" b="1" i="0"/>
            <a:t>Post-Subsidy Outlay Still High:</a:t>
          </a:r>
          <a:r>
            <a:rPr lang="en-IN" sz="1400"/>
            <a:t> </a:t>
          </a:r>
          <a:r>
            <a:rPr lang="en-IN" sz="1400" b="0" i="0"/>
            <a:t>Even after subsidies (up to 3 kW), consumers pay between </a:t>
          </a:r>
          <a:r>
            <a:rPr lang="en-IN" sz="1400" i="0"/>
            <a:t>₹22,000–77,000</a:t>
          </a:r>
          <a:r>
            <a:rPr lang="en-IN" sz="1400" b="0" i="0"/>
            <a:t>, which can deter uptake.</a:t>
          </a:r>
          <a:endParaRPr lang="en-US" sz="1400"/>
        </a:p>
      </dgm:t>
    </dgm:pt>
    <dgm:pt modelId="{D7C70F9B-B2D1-4BB8-BADC-998C026F4FA9}" type="parTrans" cxnId="{C571F169-FB07-405C-8EDA-21829519E466}">
      <dgm:prSet/>
      <dgm:spPr/>
      <dgm:t>
        <a:bodyPr/>
        <a:lstStyle/>
        <a:p>
          <a:endParaRPr lang="en-US" sz="1400"/>
        </a:p>
      </dgm:t>
    </dgm:pt>
    <dgm:pt modelId="{7D77BF50-83D5-4EB6-A713-F6FC665BD73A}" type="sibTrans" cxnId="{C571F169-FB07-405C-8EDA-21829519E466}">
      <dgm:prSet/>
      <dgm:spPr/>
      <dgm:t>
        <a:bodyPr/>
        <a:lstStyle/>
        <a:p>
          <a:endParaRPr lang="en-US" sz="1400"/>
        </a:p>
      </dgm:t>
    </dgm:pt>
    <dgm:pt modelId="{2993D3B1-F698-4276-A7E8-749DA45F7039}" type="pres">
      <dgm:prSet presAssocID="{AC4DF7DF-54DC-4B6F-A8DB-814BC3136D47}" presName="root" presStyleCnt="0">
        <dgm:presLayoutVars>
          <dgm:dir/>
          <dgm:resizeHandles val="exact"/>
        </dgm:presLayoutVars>
      </dgm:prSet>
      <dgm:spPr/>
    </dgm:pt>
    <dgm:pt modelId="{31C0A316-E30F-4DB8-BA3B-F1C1DF8E1BED}" type="pres">
      <dgm:prSet presAssocID="{AC4DF7DF-54DC-4B6F-A8DB-814BC3136D47}" presName="container" presStyleCnt="0">
        <dgm:presLayoutVars>
          <dgm:dir/>
          <dgm:resizeHandles val="exact"/>
        </dgm:presLayoutVars>
      </dgm:prSet>
      <dgm:spPr/>
    </dgm:pt>
    <dgm:pt modelId="{B00C4296-7F16-41FC-A416-B13409529CA4}" type="pres">
      <dgm:prSet presAssocID="{0D6D99C5-4F97-4A25-B020-65FA91487A62}" presName="compNode" presStyleCnt="0"/>
      <dgm:spPr/>
    </dgm:pt>
    <dgm:pt modelId="{A0B37E6E-082D-416D-82A0-5231D6D8C96C}" type="pres">
      <dgm:prSet presAssocID="{0D6D99C5-4F97-4A25-B020-65FA91487A62}" presName="iconBgRect" presStyleLbl="bgShp" presStyleIdx="0" presStyleCnt="5"/>
      <dgm:spPr/>
    </dgm:pt>
    <dgm:pt modelId="{B9C99CD0-BF73-4E28-A231-CD809F097BDC}" type="pres">
      <dgm:prSet presAssocID="{0D6D99C5-4F97-4A25-B020-65FA91487A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1E6B4910-6ADA-47B4-9A42-F3D24791E2D7}" type="pres">
      <dgm:prSet presAssocID="{0D6D99C5-4F97-4A25-B020-65FA91487A62}" presName="spaceRect" presStyleCnt="0"/>
      <dgm:spPr/>
    </dgm:pt>
    <dgm:pt modelId="{2017816A-FA69-4652-98CB-011CCF8EDE14}" type="pres">
      <dgm:prSet presAssocID="{0D6D99C5-4F97-4A25-B020-65FA91487A62}" presName="textRect" presStyleLbl="revTx" presStyleIdx="0" presStyleCnt="5">
        <dgm:presLayoutVars>
          <dgm:chMax val="1"/>
          <dgm:chPref val="1"/>
        </dgm:presLayoutVars>
      </dgm:prSet>
      <dgm:spPr/>
    </dgm:pt>
    <dgm:pt modelId="{55B434FA-CEA6-416B-9E4D-196AAA567A5F}" type="pres">
      <dgm:prSet presAssocID="{5108B093-157A-4F7D-BFCF-9225DB9D8C6E}" presName="sibTrans" presStyleLbl="sibTrans2D1" presStyleIdx="0" presStyleCnt="0"/>
      <dgm:spPr/>
    </dgm:pt>
    <dgm:pt modelId="{F3EDB936-D2C9-4232-A4FE-E957BD05E4AD}" type="pres">
      <dgm:prSet presAssocID="{C2A7172C-9CCE-4466-821E-5097FB35544C}" presName="compNode" presStyleCnt="0"/>
      <dgm:spPr/>
    </dgm:pt>
    <dgm:pt modelId="{C0B19B25-0632-4573-8227-18FFD2EB187F}" type="pres">
      <dgm:prSet presAssocID="{C2A7172C-9CCE-4466-821E-5097FB35544C}" presName="iconBgRect" presStyleLbl="bgShp" presStyleIdx="1" presStyleCnt="5"/>
      <dgm:spPr/>
    </dgm:pt>
    <dgm:pt modelId="{06371DB0-E844-4BFF-81B4-BD5CE8152C6C}" type="pres">
      <dgm:prSet presAssocID="{C2A7172C-9CCE-4466-821E-5097FB3554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8499EC09-F299-4BA5-986C-09019105D081}" type="pres">
      <dgm:prSet presAssocID="{C2A7172C-9CCE-4466-821E-5097FB35544C}" presName="spaceRect" presStyleCnt="0"/>
      <dgm:spPr/>
    </dgm:pt>
    <dgm:pt modelId="{64A277F8-EFE5-4B29-8CA1-B7B218DC94B4}" type="pres">
      <dgm:prSet presAssocID="{C2A7172C-9CCE-4466-821E-5097FB35544C}" presName="textRect" presStyleLbl="revTx" presStyleIdx="1" presStyleCnt="5">
        <dgm:presLayoutVars>
          <dgm:chMax val="1"/>
          <dgm:chPref val="1"/>
        </dgm:presLayoutVars>
      </dgm:prSet>
      <dgm:spPr/>
    </dgm:pt>
    <dgm:pt modelId="{B75952FF-A0D7-4387-8836-9B06324B1B25}" type="pres">
      <dgm:prSet presAssocID="{A98FA230-FD13-489D-B084-51287CB6526B}" presName="sibTrans" presStyleLbl="sibTrans2D1" presStyleIdx="0" presStyleCnt="0"/>
      <dgm:spPr/>
    </dgm:pt>
    <dgm:pt modelId="{835302B1-E92B-46F7-BB5F-3399D95A7F72}" type="pres">
      <dgm:prSet presAssocID="{1972F82A-1DD5-47E8-BC02-D9C2387C9945}" presName="compNode" presStyleCnt="0"/>
      <dgm:spPr/>
    </dgm:pt>
    <dgm:pt modelId="{1B3C86D7-7C46-4DC3-B9AF-DD09E8D40CE2}" type="pres">
      <dgm:prSet presAssocID="{1972F82A-1DD5-47E8-BC02-D9C2387C9945}" presName="iconBgRect" presStyleLbl="bgShp" presStyleIdx="2" presStyleCnt="5"/>
      <dgm:spPr/>
    </dgm:pt>
    <dgm:pt modelId="{91FF649D-5DB8-40A5-8B59-F454BB1E03C8}" type="pres">
      <dgm:prSet presAssocID="{1972F82A-1DD5-47E8-BC02-D9C2387C99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825BAD98-0AA6-45CC-9BAA-E1E843E4D342}" type="pres">
      <dgm:prSet presAssocID="{1972F82A-1DD5-47E8-BC02-D9C2387C9945}" presName="spaceRect" presStyleCnt="0"/>
      <dgm:spPr/>
    </dgm:pt>
    <dgm:pt modelId="{F68D2786-6526-48BB-80BF-FBF153908490}" type="pres">
      <dgm:prSet presAssocID="{1972F82A-1DD5-47E8-BC02-D9C2387C9945}" presName="textRect" presStyleLbl="revTx" presStyleIdx="2" presStyleCnt="5">
        <dgm:presLayoutVars>
          <dgm:chMax val="1"/>
          <dgm:chPref val="1"/>
        </dgm:presLayoutVars>
      </dgm:prSet>
      <dgm:spPr/>
    </dgm:pt>
    <dgm:pt modelId="{2B991BAA-5155-4AC5-8AA4-1F1F507388CB}" type="pres">
      <dgm:prSet presAssocID="{FAF0EB4B-FBFF-42CC-96FC-87F4E312E16F}" presName="sibTrans" presStyleLbl="sibTrans2D1" presStyleIdx="0" presStyleCnt="0"/>
      <dgm:spPr/>
    </dgm:pt>
    <dgm:pt modelId="{834A6698-77B9-4814-91BA-DA2A5A9802D4}" type="pres">
      <dgm:prSet presAssocID="{4A3AB8F4-23B5-4334-8E31-3DD5691D9800}" presName="compNode" presStyleCnt="0"/>
      <dgm:spPr/>
    </dgm:pt>
    <dgm:pt modelId="{7B0B17EA-DDF5-4686-BCEB-468326B2CCED}" type="pres">
      <dgm:prSet presAssocID="{4A3AB8F4-23B5-4334-8E31-3DD5691D9800}" presName="iconBgRect" presStyleLbl="bgShp" presStyleIdx="3" presStyleCnt="5"/>
      <dgm:spPr/>
    </dgm:pt>
    <dgm:pt modelId="{177DBD47-3F75-4999-B8AC-2EDD85D4DD34}" type="pres">
      <dgm:prSet presAssocID="{4A3AB8F4-23B5-4334-8E31-3DD5691D980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844970F4-A364-40F1-AC4D-77F72C57BA30}" type="pres">
      <dgm:prSet presAssocID="{4A3AB8F4-23B5-4334-8E31-3DD5691D9800}" presName="spaceRect" presStyleCnt="0"/>
      <dgm:spPr/>
    </dgm:pt>
    <dgm:pt modelId="{D15920DF-E432-4990-A703-7EC0720572A8}" type="pres">
      <dgm:prSet presAssocID="{4A3AB8F4-23B5-4334-8E31-3DD5691D9800}" presName="textRect" presStyleLbl="revTx" presStyleIdx="3" presStyleCnt="5">
        <dgm:presLayoutVars>
          <dgm:chMax val="1"/>
          <dgm:chPref val="1"/>
        </dgm:presLayoutVars>
      </dgm:prSet>
      <dgm:spPr/>
    </dgm:pt>
    <dgm:pt modelId="{314D31A2-7C1D-4AFD-9263-6DE11F25874C}" type="pres">
      <dgm:prSet presAssocID="{66F15D4F-B0CB-46FC-96CC-4097F87CA65F}" presName="sibTrans" presStyleLbl="sibTrans2D1" presStyleIdx="0" presStyleCnt="0"/>
      <dgm:spPr/>
    </dgm:pt>
    <dgm:pt modelId="{E976112F-E068-4488-ADA2-75D504446C4E}" type="pres">
      <dgm:prSet presAssocID="{379EC0D5-5B31-4F5F-8CC9-39511D036C8D}" presName="compNode" presStyleCnt="0"/>
      <dgm:spPr/>
    </dgm:pt>
    <dgm:pt modelId="{9DB99D79-64C7-46E5-BC32-3B23D0711B38}" type="pres">
      <dgm:prSet presAssocID="{379EC0D5-5B31-4F5F-8CC9-39511D036C8D}" presName="iconBgRect" presStyleLbl="bgShp" presStyleIdx="4" presStyleCnt="5"/>
      <dgm:spPr/>
    </dgm:pt>
    <dgm:pt modelId="{38490F14-2BE5-45AC-ABBD-B1C72F2BAE66}" type="pres">
      <dgm:prSet presAssocID="{379EC0D5-5B31-4F5F-8CC9-39511D036C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6DDFDCE-C25E-41A8-8FD0-4A1DA97AB28A}" type="pres">
      <dgm:prSet presAssocID="{379EC0D5-5B31-4F5F-8CC9-39511D036C8D}" presName="spaceRect" presStyleCnt="0"/>
      <dgm:spPr/>
    </dgm:pt>
    <dgm:pt modelId="{44666A0C-236D-4CC1-8F1E-16244EA9B45D}" type="pres">
      <dgm:prSet presAssocID="{379EC0D5-5B31-4F5F-8CC9-39511D036C8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B86E302-944E-41D4-9713-C9D1D2C00E0B}" type="presOf" srcId="{0D6D99C5-4F97-4A25-B020-65FA91487A62}" destId="{2017816A-FA69-4652-98CB-011CCF8EDE14}" srcOrd="0" destOrd="0" presId="urn:microsoft.com/office/officeart/2018/2/layout/IconCircleList"/>
    <dgm:cxn modelId="{69CA8B2B-BAD1-40C3-8C10-DBD3D5706421}" type="presOf" srcId="{AC4DF7DF-54DC-4B6F-A8DB-814BC3136D47}" destId="{2993D3B1-F698-4276-A7E8-749DA45F7039}" srcOrd="0" destOrd="0" presId="urn:microsoft.com/office/officeart/2018/2/layout/IconCircleList"/>
    <dgm:cxn modelId="{17FAA82B-EDF9-4B57-B5DE-9A30B0BDA99B}" type="presOf" srcId="{5108B093-157A-4F7D-BFCF-9225DB9D8C6E}" destId="{55B434FA-CEA6-416B-9E4D-196AAA567A5F}" srcOrd="0" destOrd="0" presId="urn:microsoft.com/office/officeart/2018/2/layout/IconCircleList"/>
    <dgm:cxn modelId="{E215FE30-4353-4963-897D-65F52DDB1185}" srcId="{AC4DF7DF-54DC-4B6F-A8DB-814BC3136D47}" destId="{1972F82A-1DD5-47E8-BC02-D9C2387C9945}" srcOrd="2" destOrd="0" parTransId="{55204AFA-DAD3-4ABB-990E-A97A18745333}" sibTransId="{FAF0EB4B-FBFF-42CC-96FC-87F4E312E16F}"/>
    <dgm:cxn modelId="{3C046B45-84B8-4C3C-BA23-AE14FF8BF579}" type="presOf" srcId="{1972F82A-1DD5-47E8-BC02-D9C2387C9945}" destId="{F68D2786-6526-48BB-80BF-FBF153908490}" srcOrd="0" destOrd="0" presId="urn:microsoft.com/office/officeart/2018/2/layout/IconCircleList"/>
    <dgm:cxn modelId="{0D94F765-BA4C-4EAD-9A8C-57B688BFF067}" srcId="{AC4DF7DF-54DC-4B6F-A8DB-814BC3136D47}" destId="{0D6D99C5-4F97-4A25-B020-65FA91487A62}" srcOrd="0" destOrd="0" parTransId="{B408B762-5B6C-455B-9058-41A8F738358A}" sibTransId="{5108B093-157A-4F7D-BFCF-9225DB9D8C6E}"/>
    <dgm:cxn modelId="{51D6B668-D2E3-450C-8C05-E754165463B5}" type="presOf" srcId="{C2A7172C-9CCE-4466-821E-5097FB35544C}" destId="{64A277F8-EFE5-4B29-8CA1-B7B218DC94B4}" srcOrd="0" destOrd="0" presId="urn:microsoft.com/office/officeart/2018/2/layout/IconCircleList"/>
    <dgm:cxn modelId="{C571F169-FB07-405C-8EDA-21829519E466}" srcId="{AC4DF7DF-54DC-4B6F-A8DB-814BC3136D47}" destId="{379EC0D5-5B31-4F5F-8CC9-39511D036C8D}" srcOrd="4" destOrd="0" parTransId="{D7C70F9B-B2D1-4BB8-BADC-998C026F4FA9}" sibTransId="{7D77BF50-83D5-4EB6-A713-F6FC665BD73A}"/>
    <dgm:cxn modelId="{685B377B-BE7C-4F8D-BA20-30AB47318CD3}" srcId="{AC4DF7DF-54DC-4B6F-A8DB-814BC3136D47}" destId="{C2A7172C-9CCE-4466-821E-5097FB35544C}" srcOrd="1" destOrd="0" parTransId="{6863E3B5-BE0B-4E37-8AB3-E6945091458A}" sibTransId="{A98FA230-FD13-489D-B084-51287CB6526B}"/>
    <dgm:cxn modelId="{EB126590-2C6A-4E96-A357-343ECA75E4D8}" type="presOf" srcId="{4A3AB8F4-23B5-4334-8E31-3DD5691D9800}" destId="{D15920DF-E432-4990-A703-7EC0720572A8}" srcOrd="0" destOrd="0" presId="urn:microsoft.com/office/officeart/2018/2/layout/IconCircleList"/>
    <dgm:cxn modelId="{A550E997-DFC3-4537-981E-32925576A2A9}" type="presOf" srcId="{379EC0D5-5B31-4F5F-8CC9-39511D036C8D}" destId="{44666A0C-236D-4CC1-8F1E-16244EA9B45D}" srcOrd="0" destOrd="0" presId="urn:microsoft.com/office/officeart/2018/2/layout/IconCircleList"/>
    <dgm:cxn modelId="{FA64E9A2-D1FD-4000-B025-267179C253A7}" type="presOf" srcId="{66F15D4F-B0CB-46FC-96CC-4097F87CA65F}" destId="{314D31A2-7C1D-4AFD-9263-6DE11F25874C}" srcOrd="0" destOrd="0" presId="urn:microsoft.com/office/officeart/2018/2/layout/IconCircleList"/>
    <dgm:cxn modelId="{F4A091D5-E110-4BB5-8D5E-51B88AD5E5D2}" type="presOf" srcId="{FAF0EB4B-FBFF-42CC-96FC-87F4E312E16F}" destId="{2B991BAA-5155-4AC5-8AA4-1F1F507388CB}" srcOrd="0" destOrd="0" presId="urn:microsoft.com/office/officeart/2018/2/layout/IconCircleList"/>
    <dgm:cxn modelId="{0980CAE6-8166-4A92-B822-9601F3B0C5D7}" srcId="{AC4DF7DF-54DC-4B6F-A8DB-814BC3136D47}" destId="{4A3AB8F4-23B5-4334-8E31-3DD5691D9800}" srcOrd="3" destOrd="0" parTransId="{80F4C03C-00AF-48BB-9E23-61E751F00994}" sibTransId="{66F15D4F-B0CB-46FC-96CC-4097F87CA65F}"/>
    <dgm:cxn modelId="{9ADA81FE-2078-4F27-A9E1-7B6C8BB87E42}" type="presOf" srcId="{A98FA230-FD13-489D-B084-51287CB6526B}" destId="{B75952FF-A0D7-4387-8836-9B06324B1B25}" srcOrd="0" destOrd="0" presId="urn:microsoft.com/office/officeart/2018/2/layout/IconCircleList"/>
    <dgm:cxn modelId="{74095550-B371-494E-AE16-EB470EA443D6}" type="presParOf" srcId="{2993D3B1-F698-4276-A7E8-749DA45F7039}" destId="{31C0A316-E30F-4DB8-BA3B-F1C1DF8E1BED}" srcOrd="0" destOrd="0" presId="urn:microsoft.com/office/officeart/2018/2/layout/IconCircleList"/>
    <dgm:cxn modelId="{1638604B-D778-4338-A2FC-43D3698203FB}" type="presParOf" srcId="{31C0A316-E30F-4DB8-BA3B-F1C1DF8E1BED}" destId="{B00C4296-7F16-41FC-A416-B13409529CA4}" srcOrd="0" destOrd="0" presId="urn:microsoft.com/office/officeart/2018/2/layout/IconCircleList"/>
    <dgm:cxn modelId="{FA984320-4356-4798-903E-BF5F6F600C03}" type="presParOf" srcId="{B00C4296-7F16-41FC-A416-B13409529CA4}" destId="{A0B37E6E-082D-416D-82A0-5231D6D8C96C}" srcOrd="0" destOrd="0" presId="urn:microsoft.com/office/officeart/2018/2/layout/IconCircleList"/>
    <dgm:cxn modelId="{DA8B625E-88CE-4E6B-ABD2-77CC436D871D}" type="presParOf" srcId="{B00C4296-7F16-41FC-A416-B13409529CA4}" destId="{B9C99CD0-BF73-4E28-A231-CD809F097BDC}" srcOrd="1" destOrd="0" presId="urn:microsoft.com/office/officeart/2018/2/layout/IconCircleList"/>
    <dgm:cxn modelId="{5E555454-1616-437F-86FF-838E4EE35E24}" type="presParOf" srcId="{B00C4296-7F16-41FC-A416-B13409529CA4}" destId="{1E6B4910-6ADA-47B4-9A42-F3D24791E2D7}" srcOrd="2" destOrd="0" presId="urn:microsoft.com/office/officeart/2018/2/layout/IconCircleList"/>
    <dgm:cxn modelId="{DEEFC0D9-61D7-474C-BFC5-27D8FF13884D}" type="presParOf" srcId="{B00C4296-7F16-41FC-A416-B13409529CA4}" destId="{2017816A-FA69-4652-98CB-011CCF8EDE14}" srcOrd="3" destOrd="0" presId="urn:microsoft.com/office/officeart/2018/2/layout/IconCircleList"/>
    <dgm:cxn modelId="{610ABD81-F212-4395-AA5F-76121601E002}" type="presParOf" srcId="{31C0A316-E30F-4DB8-BA3B-F1C1DF8E1BED}" destId="{55B434FA-CEA6-416B-9E4D-196AAA567A5F}" srcOrd="1" destOrd="0" presId="urn:microsoft.com/office/officeart/2018/2/layout/IconCircleList"/>
    <dgm:cxn modelId="{C25D845B-3231-484F-B094-60DA4CB09AD5}" type="presParOf" srcId="{31C0A316-E30F-4DB8-BA3B-F1C1DF8E1BED}" destId="{F3EDB936-D2C9-4232-A4FE-E957BD05E4AD}" srcOrd="2" destOrd="0" presId="urn:microsoft.com/office/officeart/2018/2/layout/IconCircleList"/>
    <dgm:cxn modelId="{68D6CD0E-239A-4F66-8D4D-A4702434B031}" type="presParOf" srcId="{F3EDB936-D2C9-4232-A4FE-E957BD05E4AD}" destId="{C0B19B25-0632-4573-8227-18FFD2EB187F}" srcOrd="0" destOrd="0" presId="urn:microsoft.com/office/officeart/2018/2/layout/IconCircleList"/>
    <dgm:cxn modelId="{1EA0B626-E841-43A9-8B0E-C89A17167300}" type="presParOf" srcId="{F3EDB936-D2C9-4232-A4FE-E957BD05E4AD}" destId="{06371DB0-E844-4BFF-81B4-BD5CE8152C6C}" srcOrd="1" destOrd="0" presId="urn:microsoft.com/office/officeart/2018/2/layout/IconCircleList"/>
    <dgm:cxn modelId="{329BC83B-F220-4ED4-B9D5-D7643B44ACCD}" type="presParOf" srcId="{F3EDB936-D2C9-4232-A4FE-E957BD05E4AD}" destId="{8499EC09-F299-4BA5-986C-09019105D081}" srcOrd="2" destOrd="0" presId="urn:microsoft.com/office/officeart/2018/2/layout/IconCircleList"/>
    <dgm:cxn modelId="{9FF54B75-8AA6-4AB3-BAAD-1123511F7A31}" type="presParOf" srcId="{F3EDB936-D2C9-4232-A4FE-E957BD05E4AD}" destId="{64A277F8-EFE5-4B29-8CA1-B7B218DC94B4}" srcOrd="3" destOrd="0" presId="urn:microsoft.com/office/officeart/2018/2/layout/IconCircleList"/>
    <dgm:cxn modelId="{4CE743B9-3D6D-4B7B-963F-8F1B2C02A262}" type="presParOf" srcId="{31C0A316-E30F-4DB8-BA3B-F1C1DF8E1BED}" destId="{B75952FF-A0D7-4387-8836-9B06324B1B25}" srcOrd="3" destOrd="0" presId="urn:microsoft.com/office/officeart/2018/2/layout/IconCircleList"/>
    <dgm:cxn modelId="{684A8716-7CDC-47B1-84F5-4E86996CE9C2}" type="presParOf" srcId="{31C0A316-E30F-4DB8-BA3B-F1C1DF8E1BED}" destId="{835302B1-E92B-46F7-BB5F-3399D95A7F72}" srcOrd="4" destOrd="0" presId="urn:microsoft.com/office/officeart/2018/2/layout/IconCircleList"/>
    <dgm:cxn modelId="{B5451B93-ECAC-4BE6-88EF-2B52DC6A40FA}" type="presParOf" srcId="{835302B1-E92B-46F7-BB5F-3399D95A7F72}" destId="{1B3C86D7-7C46-4DC3-B9AF-DD09E8D40CE2}" srcOrd="0" destOrd="0" presId="urn:microsoft.com/office/officeart/2018/2/layout/IconCircleList"/>
    <dgm:cxn modelId="{B7C08A83-9986-4E29-B6F5-130A8F0890E6}" type="presParOf" srcId="{835302B1-E92B-46F7-BB5F-3399D95A7F72}" destId="{91FF649D-5DB8-40A5-8B59-F454BB1E03C8}" srcOrd="1" destOrd="0" presId="urn:microsoft.com/office/officeart/2018/2/layout/IconCircleList"/>
    <dgm:cxn modelId="{3D3396F5-71A7-4058-997E-4776B158E288}" type="presParOf" srcId="{835302B1-E92B-46F7-BB5F-3399D95A7F72}" destId="{825BAD98-0AA6-45CC-9BAA-E1E843E4D342}" srcOrd="2" destOrd="0" presId="urn:microsoft.com/office/officeart/2018/2/layout/IconCircleList"/>
    <dgm:cxn modelId="{69BE88A1-1E45-4B6A-AACD-17449C305710}" type="presParOf" srcId="{835302B1-E92B-46F7-BB5F-3399D95A7F72}" destId="{F68D2786-6526-48BB-80BF-FBF153908490}" srcOrd="3" destOrd="0" presId="urn:microsoft.com/office/officeart/2018/2/layout/IconCircleList"/>
    <dgm:cxn modelId="{D483B210-A304-48AB-900A-07719C8D81F3}" type="presParOf" srcId="{31C0A316-E30F-4DB8-BA3B-F1C1DF8E1BED}" destId="{2B991BAA-5155-4AC5-8AA4-1F1F507388CB}" srcOrd="5" destOrd="0" presId="urn:microsoft.com/office/officeart/2018/2/layout/IconCircleList"/>
    <dgm:cxn modelId="{8F683943-893E-4B4F-A84A-9F596EFCB1C0}" type="presParOf" srcId="{31C0A316-E30F-4DB8-BA3B-F1C1DF8E1BED}" destId="{834A6698-77B9-4814-91BA-DA2A5A9802D4}" srcOrd="6" destOrd="0" presId="urn:microsoft.com/office/officeart/2018/2/layout/IconCircleList"/>
    <dgm:cxn modelId="{CBBCE67A-8BAB-477B-9143-56F73FF29E45}" type="presParOf" srcId="{834A6698-77B9-4814-91BA-DA2A5A9802D4}" destId="{7B0B17EA-DDF5-4686-BCEB-468326B2CCED}" srcOrd="0" destOrd="0" presId="urn:microsoft.com/office/officeart/2018/2/layout/IconCircleList"/>
    <dgm:cxn modelId="{E81005E0-DA5A-49D6-B82F-11DBE2A698F0}" type="presParOf" srcId="{834A6698-77B9-4814-91BA-DA2A5A9802D4}" destId="{177DBD47-3F75-4999-B8AC-2EDD85D4DD34}" srcOrd="1" destOrd="0" presId="urn:microsoft.com/office/officeart/2018/2/layout/IconCircleList"/>
    <dgm:cxn modelId="{11680D5B-A220-4E01-A746-C12841B988DF}" type="presParOf" srcId="{834A6698-77B9-4814-91BA-DA2A5A9802D4}" destId="{844970F4-A364-40F1-AC4D-77F72C57BA30}" srcOrd="2" destOrd="0" presId="urn:microsoft.com/office/officeart/2018/2/layout/IconCircleList"/>
    <dgm:cxn modelId="{8EEE032F-0C7C-4AC3-AAC4-EC725B9F5C44}" type="presParOf" srcId="{834A6698-77B9-4814-91BA-DA2A5A9802D4}" destId="{D15920DF-E432-4990-A703-7EC0720572A8}" srcOrd="3" destOrd="0" presId="urn:microsoft.com/office/officeart/2018/2/layout/IconCircleList"/>
    <dgm:cxn modelId="{891DAFF2-F056-4E26-88BC-070853521747}" type="presParOf" srcId="{31C0A316-E30F-4DB8-BA3B-F1C1DF8E1BED}" destId="{314D31A2-7C1D-4AFD-9263-6DE11F25874C}" srcOrd="7" destOrd="0" presId="urn:microsoft.com/office/officeart/2018/2/layout/IconCircleList"/>
    <dgm:cxn modelId="{6284327F-8FF9-40C3-B1B9-5ABC0AA2550F}" type="presParOf" srcId="{31C0A316-E30F-4DB8-BA3B-F1C1DF8E1BED}" destId="{E976112F-E068-4488-ADA2-75D504446C4E}" srcOrd="8" destOrd="0" presId="urn:microsoft.com/office/officeart/2018/2/layout/IconCircleList"/>
    <dgm:cxn modelId="{F112848E-CA54-4EE4-8BCE-9B06089EA520}" type="presParOf" srcId="{E976112F-E068-4488-ADA2-75D504446C4E}" destId="{9DB99D79-64C7-46E5-BC32-3B23D0711B38}" srcOrd="0" destOrd="0" presId="urn:microsoft.com/office/officeart/2018/2/layout/IconCircleList"/>
    <dgm:cxn modelId="{1653DD6D-146C-4A52-A356-245DC50DFFBD}" type="presParOf" srcId="{E976112F-E068-4488-ADA2-75D504446C4E}" destId="{38490F14-2BE5-45AC-ABBD-B1C72F2BAE66}" srcOrd="1" destOrd="0" presId="urn:microsoft.com/office/officeart/2018/2/layout/IconCircleList"/>
    <dgm:cxn modelId="{43C2A3DB-554A-43F3-BF39-FB49D11129B8}" type="presParOf" srcId="{E976112F-E068-4488-ADA2-75D504446C4E}" destId="{36DDFDCE-C25E-41A8-8FD0-4A1DA97AB28A}" srcOrd="2" destOrd="0" presId="urn:microsoft.com/office/officeart/2018/2/layout/IconCircleList"/>
    <dgm:cxn modelId="{FA46A556-7700-47EC-922D-0D77DAF98936}" type="presParOf" srcId="{E976112F-E068-4488-ADA2-75D504446C4E}" destId="{44666A0C-236D-4CC1-8F1E-16244EA9B4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51A3E-00E2-B84E-8B3D-8BFF0F60FDDF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FCBE09F5-E0B8-A546-B607-74449DCBF1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800" b="1" dirty="0"/>
            <a:t>Short-term</a:t>
          </a:r>
          <a:r>
            <a:rPr lang="en-US" sz="18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800" dirty="0"/>
            <a:t>(1–2 years)</a:t>
          </a:r>
          <a:endParaRPr lang="en-GB" sz="1800" dirty="0"/>
        </a:p>
      </dgm:t>
    </dgm:pt>
    <dgm:pt modelId="{BB78CAFC-710F-2D4B-A25C-EB81377045F5}" type="parTrans" cxnId="{F67BA6B4-2CF7-A843-8AE6-70EE7EE67FE0}">
      <dgm:prSet/>
      <dgm:spPr/>
      <dgm:t>
        <a:bodyPr/>
        <a:lstStyle/>
        <a:p>
          <a:endParaRPr lang="en-GB" sz="1800"/>
        </a:p>
      </dgm:t>
    </dgm:pt>
    <dgm:pt modelId="{11F7BC89-F876-0E47-B7DE-83F78EBDF2AE}" type="sibTrans" cxnId="{F67BA6B4-2CF7-A843-8AE6-70EE7EE67FE0}">
      <dgm:prSet/>
      <dgm:spPr/>
      <dgm:t>
        <a:bodyPr/>
        <a:lstStyle/>
        <a:p>
          <a:endParaRPr lang="en-GB" sz="1800"/>
        </a:p>
      </dgm:t>
    </dgm:pt>
    <dgm:pt modelId="{88EA1818-36FC-3648-915A-854DC280178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Medium-term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(3–5 years)</a:t>
          </a:r>
          <a:endParaRPr lang="en-GB" sz="1800" dirty="0"/>
        </a:p>
      </dgm:t>
    </dgm:pt>
    <dgm:pt modelId="{15E2D88B-5C65-8A44-AF6C-C60BB87005A4}" type="parTrans" cxnId="{91076702-FD4E-9A45-BC52-97D64C8E9B2A}">
      <dgm:prSet/>
      <dgm:spPr/>
      <dgm:t>
        <a:bodyPr/>
        <a:lstStyle/>
        <a:p>
          <a:endParaRPr lang="en-GB" sz="1800"/>
        </a:p>
      </dgm:t>
    </dgm:pt>
    <dgm:pt modelId="{2A941EAC-7CB9-7D4E-8442-5CD40BDAAAF1}" type="sibTrans" cxnId="{91076702-FD4E-9A45-BC52-97D64C8E9B2A}">
      <dgm:prSet/>
      <dgm:spPr/>
      <dgm:t>
        <a:bodyPr/>
        <a:lstStyle/>
        <a:p>
          <a:endParaRPr lang="en-GB" sz="1800"/>
        </a:p>
      </dgm:t>
    </dgm:pt>
    <dgm:pt modelId="{1A8668F7-1592-414A-8C1B-AB6E8749EA5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IN" sz="1800" b="1" dirty="0"/>
            <a:t>Long-term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IN" sz="1800" dirty="0"/>
            <a:t>(5+ years)</a:t>
          </a:r>
          <a:endParaRPr lang="en-GB" sz="1800" dirty="0"/>
        </a:p>
      </dgm:t>
    </dgm:pt>
    <dgm:pt modelId="{75B393BD-9792-A045-98A0-543EBEC535A7}" type="parTrans" cxnId="{7746AD69-7730-3644-BB0D-F81E40F652D4}">
      <dgm:prSet/>
      <dgm:spPr/>
      <dgm:t>
        <a:bodyPr/>
        <a:lstStyle/>
        <a:p>
          <a:endParaRPr lang="en-GB" sz="1800"/>
        </a:p>
      </dgm:t>
    </dgm:pt>
    <dgm:pt modelId="{DC1D29AF-5A98-304C-85E1-758626109E24}" type="sibTrans" cxnId="{7746AD69-7730-3644-BB0D-F81E40F652D4}">
      <dgm:prSet/>
      <dgm:spPr/>
      <dgm:t>
        <a:bodyPr/>
        <a:lstStyle/>
        <a:p>
          <a:endParaRPr lang="en-GB" sz="1800"/>
        </a:p>
      </dgm:t>
    </dgm:pt>
    <dgm:pt modelId="{5B979525-1CD2-6F49-BF56-D5BDB45D4CA6}" type="pres">
      <dgm:prSet presAssocID="{B2051A3E-00E2-B84E-8B3D-8BFF0F60FDDF}" presName="Name0" presStyleCnt="0">
        <dgm:presLayoutVars>
          <dgm:dir/>
          <dgm:animLvl val="lvl"/>
          <dgm:resizeHandles val="exact"/>
        </dgm:presLayoutVars>
      </dgm:prSet>
      <dgm:spPr/>
    </dgm:pt>
    <dgm:pt modelId="{6D0D22D9-C921-EF44-BC5A-7685AEFD4E06}" type="pres">
      <dgm:prSet presAssocID="{FCBE09F5-E0B8-A546-B607-74449DCBF1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D1ED2A7-3B9D-A642-9B12-8553C6D445EC}" type="pres">
      <dgm:prSet presAssocID="{11F7BC89-F876-0E47-B7DE-83F78EBDF2AE}" presName="parTxOnlySpace" presStyleCnt="0"/>
      <dgm:spPr/>
    </dgm:pt>
    <dgm:pt modelId="{119350A9-4E80-5E4F-9774-25D2213E0FC2}" type="pres">
      <dgm:prSet presAssocID="{88EA1818-36FC-3648-915A-854DC280178C}" presName="parTxOnly" presStyleLbl="node1" presStyleIdx="1" presStyleCnt="3" custLinFactNeighborY="1406">
        <dgm:presLayoutVars>
          <dgm:chMax val="0"/>
          <dgm:chPref val="0"/>
          <dgm:bulletEnabled val="1"/>
        </dgm:presLayoutVars>
      </dgm:prSet>
      <dgm:spPr/>
    </dgm:pt>
    <dgm:pt modelId="{DD6B3861-9CD3-D14D-BAF1-F4FE1C1E41D9}" type="pres">
      <dgm:prSet presAssocID="{2A941EAC-7CB9-7D4E-8442-5CD40BDAAAF1}" presName="parTxOnlySpace" presStyleCnt="0"/>
      <dgm:spPr/>
    </dgm:pt>
    <dgm:pt modelId="{AF06C564-A2FE-624F-A976-D8A3DF4A8968}" type="pres">
      <dgm:prSet presAssocID="{1A8668F7-1592-414A-8C1B-AB6E8749EA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076702-FD4E-9A45-BC52-97D64C8E9B2A}" srcId="{B2051A3E-00E2-B84E-8B3D-8BFF0F60FDDF}" destId="{88EA1818-36FC-3648-915A-854DC280178C}" srcOrd="1" destOrd="0" parTransId="{15E2D88B-5C65-8A44-AF6C-C60BB87005A4}" sibTransId="{2A941EAC-7CB9-7D4E-8442-5CD40BDAAAF1}"/>
    <dgm:cxn modelId="{7746AD69-7730-3644-BB0D-F81E40F652D4}" srcId="{B2051A3E-00E2-B84E-8B3D-8BFF0F60FDDF}" destId="{1A8668F7-1592-414A-8C1B-AB6E8749EA59}" srcOrd="2" destOrd="0" parTransId="{75B393BD-9792-A045-98A0-543EBEC535A7}" sibTransId="{DC1D29AF-5A98-304C-85E1-758626109E24}"/>
    <dgm:cxn modelId="{C796EC97-204D-624C-9FEE-3E97828B8214}" type="presOf" srcId="{88EA1818-36FC-3648-915A-854DC280178C}" destId="{119350A9-4E80-5E4F-9774-25D2213E0FC2}" srcOrd="0" destOrd="0" presId="urn:microsoft.com/office/officeart/2005/8/layout/chevron1"/>
    <dgm:cxn modelId="{1B37E7A9-C6D3-E64C-8855-4EE112AD3FC0}" type="presOf" srcId="{1A8668F7-1592-414A-8C1B-AB6E8749EA59}" destId="{AF06C564-A2FE-624F-A976-D8A3DF4A8968}" srcOrd="0" destOrd="0" presId="urn:microsoft.com/office/officeart/2005/8/layout/chevron1"/>
    <dgm:cxn modelId="{1DAC9FAC-7817-D041-9B51-7A311DABD001}" type="presOf" srcId="{FCBE09F5-E0B8-A546-B607-74449DCBF10E}" destId="{6D0D22D9-C921-EF44-BC5A-7685AEFD4E06}" srcOrd="0" destOrd="0" presId="urn:microsoft.com/office/officeart/2005/8/layout/chevron1"/>
    <dgm:cxn modelId="{F67BA6B4-2CF7-A843-8AE6-70EE7EE67FE0}" srcId="{B2051A3E-00E2-B84E-8B3D-8BFF0F60FDDF}" destId="{FCBE09F5-E0B8-A546-B607-74449DCBF10E}" srcOrd="0" destOrd="0" parTransId="{BB78CAFC-710F-2D4B-A25C-EB81377045F5}" sibTransId="{11F7BC89-F876-0E47-B7DE-83F78EBDF2AE}"/>
    <dgm:cxn modelId="{848A67FA-9756-C449-9EF9-0605654F61F6}" type="presOf" srcId="{B2051A3E-00E2-B84E-8B3D-8BFF0F60FDDF}" destId="{5B979525-1CD2-6F49-BF56-D5BDB45D4CA6}" srcOrd="0" destOrd="0" presId="urn:microsoft.com/office/officeart/2005/8/layout/chevron1"/>
    <dgm:cxn modelId="{9FCF76AF-BEBD-034F-A60C-87F0B1E62615}" type="presParOf" srcId="{5B979525-1CD2-6F49-BF56-D5BDB45D4CA6}" destId="{6D0D22D9-C921-EF44-BC5A-7685AEFD4E06}" srcOrd="0" destOrd="0" presId="urn:microsoft.com/office/officeart/2005/8/layout/chevron1"/>
    <dgm:cxn modelId="{85C3830C-D94D-7349-A28D-595F23E0F094}" type="presParOf" srcId="{5B979525-1CD2-6F49-BF56-D5BDB45D4CA6}" destId="{0D1ED2A7-3B9D-A642-9B12-8553C6D445EC}" srcOrd="1" destOrd="0" presId="urn:microsoft.com/office/officeart/2005/8/layout/chevron1"/>
    <dgm:cxn modelId="{4E8FF7D1-0668-BA4A-81E1-A0F68104F179}" type="presParOf" srcId="{5B979525-1CD2-6F49-BF56-D5BDB45D4CA6}" destId="{119350A9-4E80-5E4F-9774-25D2213E0FC2}" srcOrd="2" destOrd="0" presId="urn:microsoft.com/office/officeart/2005/8/layout/chevron1"/>
    <dgm:cxn modelId="{F7CF658C-E15E-D849-AC1C-206DA2C47546}" type="presParOf" srcId="{5B979525-1CD2-6F49-BF56-D5BDB45D4CA6}" destId="{DD6B3861-9CD3-D14D-BAF1-F4FE1C1E41D9}" srcOrd="3" destOrd="0" presId="urn:microsoft.com/office/officeart/2005/8/layout/chevron1"/>
    <dgm:cxn modelId="{ADE9DE41-81D4-E648-816A-D326BCF90FA6}" type="presParOf" srcId="{5B979525-1CD2-6F49-BF56-D5BDB45D4CA6}" destId="{AF06C564-A2FE-624F-A976-D8A3DF4A89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01B3D-019B-5041-8EE7-C42CC636AD05}">
      <dsp:nvSpPr>
        <dsp:cNvPr id="0" name=""/>
        <dsp:cNvSpPr/>
      </dsp:nvSpPr>
      <dsp:spPr>
        <a:xfrm>
          <a:off x="470907" y="797842"/>
          <a:ext cx="982797" cy="80963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B5DDC-E87A-3B4E-9DB9-6964E10F89B9}">
      <dsp:nvSpPr>
        <dsp:cNvPr id="0" name=""/>
        <dsp:cNvSpPr/>
      </dsp:nvSpPr>
      <dsp:spPr>
        <a:xfrm>
          <a:off x="1905" y="1772780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State-level branding for RTS scheme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5" y="1772780"/>
        <a:ext cx="1920802" cy="895810"/>
      </dsp:txXfrm>
    </dsp:sp>
    <dsp:sp modelId="{C48BD65C-7DFF-6042-B4CE-3CC08FA589E4}">
      <dsp:nvSpPr>
        <dsp:cNvPr id="0" name=""/>
        <dsp:cNvSpPr/>
      </dsp:nvSpPr>
      <dsp:spPr>
        <a:xfrm>
          <a:off x="2583871" y="797842"/>
          <a:ext cx="982797" cy="80963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DE0A-BCAD-A24C-BCEC-8FABF2AFF03B}">
      <dsp:nvSpPr>
        <dsp:cNvPr id="0" name=""/>
        <dsp:cNvSpPr/>
      </dsp:nvSpPr>
      <dsp:spPr>
        <a:xfrm>
          <a:off x="2114868" y="1772780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utility capacity and capability 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4868" y="1772780"/>
        <a:ext cx="1920802" cy="895810"/>
      </dsp:txXfrm>
    </dsp:sp>
    <dsp:sp modelId="{C5BB5CEA-6A9C-8547-AF4C-82F929822F9D}">
      <dsp:nvSpPr>
        <dsp:cNvPr id="0" name=""/>
        <dsp:cNvSpPr/>
      </dsp:nvSpPr>
      <dsp:spPr>
        <a:xfrm>
          <a:off x="4826700" y="797842"/>
          <a:ext cx="982797" cy="80963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DFD74-18F0-AE43-A438-72A5A7DD0956}">
      <dsp:nvSpPr>
        <dsp:cNvPr id="0" name=""/>
        <dsp:cNvSpPr/>
      </dsp:nvSpPr>
      <dsp:spPr>
        <a:xfrm>
          <a:off x="4227832" y="1772780"/>
          <a:ext cx="2180533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Dedicated &amp; </a:t>
          </a:r>
          <a:r>
            <a:rPr lang="en-GB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structured</a:t>
          </a: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effort at consumer awareness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27832" y="1772780"/>
        <a:ext cx="2180533" cy="895810"/>
      </dsp:txXfrm>
    </dsp:sp>
    <dsp:sp modelId="{C9FA5A0E-3D57-1C4F-B8FB-9C2F77916AC5}">
      <dsp:nvSpPr>
        <dsp:cNvPr id="0" name=""/>
        <dsp:cNvSpPr/>
      </dsp:nvSpPr>
      <dsp:spPr>
        <a:xfrm>
          <a:off x="7240211" y="797842"/>
          <a:ext cx="982797" cy="809636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2944F-3D92-404A-886A-B3B6F66A0223}">
      <dsp:nvSpPr>
        <dsp:cNvPr id="0" name=""/>
        <dsp:cNvSpPr/>
      </dsp:nvSpPr>
      <dsp:spPr>
        <a:xfrm>
          <a:off x="6600526" y="1772780"/>
          <a:ext cx="2262167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Streamlining/expediting approval processes (net metering, subsidy dispersal)  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00526" y="1772780"/>
        <a:ext cx="2262167" cy="895810"/>
      </dsp:txXfrm>
    </dsp:sp>
    <dsp:sp modelId="{1E56F608-0F27-FB4B-A331-8D75A1F34472}">
      <dsp:nvSpPr>
        <dsp:cNvPr id="0" name=""/>
        <dsp:cNvSpPr/>
      </dsp:nvSpPr>
      <dsp:spPr>
        <a:xfrm>
          <a:off x="9523857" y="797842"/>
          <a:ext cx="982797" cy="809636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5307-AC35-164B-B506-03DE1209AD73}">
      <dsp:nvSpPr>
        <dsp:cNvPr id="0" name=""/>
        <dsp:cNvSpPr/>
      </dsp:nvSpPr>
      <dsp:spPr>
        <a:xfrm>
          <a:off x="9054855" y="1772780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Digitalisation of the entire value chain infrastructure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54855" y="1772780"/>
        <a:ext cx="1920802" cy="895810"/>
      </dsp:txXfrm>
    </dsp:sp>
    <dsp:sp modelId="{273CF497-50D2-8646-9BD6-764909B58E1A}">
      <dsp:nvSpPr>
        <dsp:cNvPr id="0" name=""/>
        <dsp:cNvSpPr/>
      </dsp:nvSpPr>
      <dsp:spPr>
        <a:xfrm>
          <a:off x="771455" y="2860671"/>
          <a:ext cx="982797" cy="809636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4A9F-FA5F-1A4B-B356-53A5A2600939}">
      <dsp:nvSpPr>
        <dsp:cNvPr id="0" name=""/>
        <dsp:cNvSpPr/>
      </dsp:nvSpPr>
      <dsp:spPr>
        <a:xfrm>
          <a:off x="302453" y="3835609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Building EPC/vendor base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453" y="3835609"/>
        <a:ext cx="1920802" cy="895810"/>
      </dsp:txXfrm>
    </dsp:sp>
    <dsp:sp modelId="{6691C64A-1AFA-704D-AA79-17E13A7C4C4A}">
      <dsp:nvSpPr>
        <dsp:cNvPr id="0" name=""/>
        <dsp:cNvSpPr/>
      </dsp:nvSpPr>
      <dsp:spPr>
        <a:xfrm>
          <a:off x="2884419" y="2860671"/>
          <a:ext cx="982797" cy="809636"/>
        </a:xfrm>
        <a:prstGeom prst="round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E7CD0-1046-C24B-ACBC-775DCCC7BAA7}">
      <dsp:nvSpPr>
        <dsp:cNvPr id="0" name=""/>
        <dsp:cNvSpPr/>
      </dsp:nvSpPr>
      <dsp:spPr>
        <a:xfrm>
          <a:off x="2415416" y="3835609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availability of bi-directional meters &amp; other equipment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5416" y="3835609"/>
        <a:ext cx="1920802" cy="895810"/>
      </dsp:txXfrm>
    </dsp:sp>
    <dsp:sp modelId="{74D64F26-9342-DA4E-9E6F-06F19E7A3579}">
      <dsp:nvSpPr>
        <dsp:cNvPr id="0" name=""/>
        <dsp:cNvSpPr/>
      </dsp:nvSpPr>
      <dsp:spPr>
        <a:xfrm>
          <a:off x="4997382" y="2860671"/>
          <a:ext cx="982797" cy="809636"/>
        </a:xfrm>
        <a:prstGeom prst="round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42CF7-8834-DB4A-8677-A6529BC08A98}">
      <dsp:nvSpPr>
        <dsp:cNvPr id="0" name=""/>
        <dsp:cNvSpPr/>
      </dsp:nvSpPr>
      <dsp:spPr>
        <a:xfrm>
          <a:off x="4528380" y="3835609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availability of financing options 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8380" y="3835609"/>
        <a:ext cx="1920802" cy="895810"/>
      </dsp:txXfrm>
    </dsp:sp>
    <dsp:sp modelId="{97D8A4C4-E0C9-BA4D-BF01-A2D5E9FC4A50}">
      <dsp:nvSpPr>
        <dsp:cNvPr id="0" name=""/>
        <dsp:cNvSpPr/>
      </dsp:nvSpPr>
      <dsp:spPr>
        <a:xfrm>
          <a:off x="7110346" y="2860671"/>
          <a:ext cx="982797" cy="809636"/>
        </a:xfrm>
        <a:prstGeom prst="round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4C3DD-7107-4042-964D-D7B57DCADD4F}">
      <dsp:nvSpPr>
        <dsp:cNvPr id="0" name=""/>
        <dsp:cNvSpPr/>
      </dsp:nvSpPr>
      <dsp:spPr>
        <a:xfrm>
          <a:off x="6641343" y="3835609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high quality of installations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41343" y="3835609"/>
        <a:ext cx="1920802" cy="895810"/>
      </dsp:txXfrm>
    </dsp:sp>
    <dsp:sp modelId="{BD46F5A5-70F8-EB48-AC84-98DDB19EFE93}">
      <dsp:nvSpPr>
        <dsp:cNvPr id="0" name=""/>
        <dsp:cNvSpPr/>
      </dsp:nvSpPr>
      <dsp:spPr>
        <a:xfrm>
          <a:off x="9223309" y="2860671"/>
          <a:ext cx="982797" cy="809636"/>
        </a:xfrm>
        <a:prstGeom prst="round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62C9C-9DAA-B742-BCEB-609D8ADF0198}">
      <dsp:nvSpPr>
        <dsp:cNvPr id="0" name=""/>
        <dsp:cNvSpPr/>
      </dsp:nvSpPr>
      <dsp:spPr>
        <a:xfrm>
          <a:off x="8754307" y="3835609"/>
          <a:ext cx="1920802" cy="89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robust after-sales service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54307" y="3835609"/>
        <a:ext cx="1920802" cy="895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37E6E-082D-416D-82A0-5231D6D8C96C}">
      <dsp:nvSpPr>
        <dsp:cNvPr id="0" name=""/>
        <dsp:cNvSpPr/>
      </dsp:nvSpPr>
      <dsp:spPr>
        <a:xfrm>
          <a:off x="621624" y="80650"/>
          <a:ext cx="1021039" cy="10210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9CD0-BF73-4E28-A231-CD809F097BDC}">
      <dsp:nvSpPr>
        <dsp:cNvPr id="0" name=""/>
        <dsp:cNvSpPr/>
      </dsp:nvSpPr>
      <dsp:spPr>
        <a:xfrm>
          <a:off x="836042" y="295068"/>
          <a:ext cx="592202" cy="5922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7816A-FA69-4652-98CB-011CCF8EDE14}">
      <dsp:nvSpPr>
        <dsp:cNvPr id="0" name=""/>
        <dsp:cNvSpPr/>
      </dsp:nvSpPr>
      <dsp:spPr>
        <a:xfrm>
          <a:off x="1861457" y="80650"/>
          <a:ext cx="2406735" cy="10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Higher System Costs:</a:t>
          </a:r>
          <a:r>
            <a:rPr lang="en-IN" sz="1400" kern="1200" dirty="0"/>
            <a:t> </a:t>
          </a:r>
          <a:r>
            <a:rPr lang="en-IN" sz="1400" b="0" i="0" kern="1200" dirty="0"/>
            <a:t>RTS in Assam costs ₹70,000 (1 kW) to ₹5.5 lakh (10 kW), significantly higher than ₹45,000–₹60,000/kW in states like Gujarat.</a:t>
          </a:r>
          <a:endParaRPr lang="en-US" sz="1400" kern="1200" dirty="0"/>
        </a:p>
      </dsp:txBody>
      <dsp:txXfrm>
        <a:off x="1861457" y="80650"/>
        <a:ext cx="2406735" cy="1021039"/>
      </dsp:txXfrm>
    </dsp:sp>
    <dsp:sp modelId="{C0B19B25-0632-4573-8227-18FFD2EB187F}">
      <dsp:nvSpPr>
        <dsp:cNvPr id="0" name=""/>
        <dsp:cNvSpPr/>
      </dsp:nvSpPr>
      <dsp:spPr>
        <a:xfrm>
          <a:off x="4687548" y="80650"/>
          <a:ext cx="1021039" cy="10210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1DB0-E844-4BFF-81B4-BD5CE8152C6C}">
      <dsp:nvSpPr>
        <dsp:cNvPr id="0" name=""/>
        <dsp:cNvSpPr/>
      </dsp:nvSpPr>
      <dsp:spPr>
        <a:xfrm>
          <a:off x="4901966" y="295068"/>
          <a:ext cx="592202" cy="5922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277F8-EFE5-4B29-8CA1-B7B218DC94B4}">
      <dsp:nvSpPr>
        <dsp:cNvPr id="0" name=""/>
        <dsp:cNvSpPr/>
      </dsp:nvSpPr>
      <dsp:spPr>
        <a:xfrm>
          <a:off x="5927381" y="80650"/>
          <a:ext cx="2406735" cy="10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/>
            <a:t>Less Economies of Scale:</a:t>
          </a:r>
          <a:r>
            <a:rPr lang="en-IN" sz="1400" kern="1200"/>
            <a:t> </a:t>
          </a:r>
          <a:r>
            <a:rPr lang="en-IN" sz="1400" b="0" i="0" kern="1200"/>
            <a:t>Per kW cost remains high even for larger systems, increasing the upfront burden on consumers.</a:t>
          </a:r>
          <a:endParaRPr lang="en-US" sz="1400" kern="1200"/>
        </a:p>
      </dsp:txBody>
      <dsp:txXfrm>
        <a:off x="5927381" y="80650"/>
        <a:ext cx="2406735" cy="1021039"/>
      </dsp:txXfrm>
    </dsp:sp>
    <dsp:sp modelId="{1B3C86D7-7C46-4DC3-B9AF-DD09E8D40CE2}">
      <dsp:nvSpPr>
        <dsp:cNvPr id="0" name=""/>
        <dsp:cNvSpPr/>
      </dsp:nvSpPr>
      <dsp:spPr>
        <a:xfrm>
          <a:off x="621624" y="1932220"/>
          <a:ext cx="1021039" cy="10210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649D-5DB8-40A5-8B59-F454BB1E03C8}">
      <dsp:nvSpPr>
        <dsp:cNvPr id="0" name=""/>
        <dsp:cNvSpPr/>
      </dsp:nvSpPr>
      <dsp:spPr>
        <a:xfrm>
          <a:off x="836042" y="2146639"/>
          <a:ext cx="592202" cy="5922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2786-6526-48BB-80BF-FBF153908490}">
      <dsp:nvSpPr>
        <dsp:cNvPr id="0" name=""/>
        <dsp:cNvSpPr/>
      </dsp:nvSpPr>
      <dsp:spPr>
        <a:xfrm>
          <a:off x="1861457" y="1932220"/>
          <a:ext cx="2406735" cy="10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/>
            <a:t>Costly Logistics:</a:t>
          </a:r>
          <a:r>
            <a:rPr lang="en-IN" sz="1400" kern="1200"/>
            <a:t> </a:t>
          </a:r>
          <a:r>
            <a:rPr lang="en-IN" sz="1400" b="0" i="0" kern="1200"/>
            <a:t>Logistics cost in Assam is ₹0.8–1/W, compared to ₹0.5–0.7/W in North/West India—driven by distance from vendor locations and poor transport networks. </a:t>
          </a:r>
          <a:endParaRPr lang="en-US" sz="1400" kern="1200"/>
        </a:p>
      </dsp:txBody>
      <dsp:txXfrm>
        <a:off x="1861457" y="1932220"/>
        <a:ext cx="2406735" cy="1021039"/>
      </dsp:txXfrm>
    </dsp:sp>
    <dsp:sp modelId="{7B0B17EA-DDF5-4686-BCEB-468326B2CCED}">
      <dsp:nvSpPr>
        <dsp:cNvPr id="0" name=""/>
        <dsp:cNvSpPr/>
      </dsp:nvSpPr>
      <dsp:spPr>
        <a:xfrm>
          <a:off x="4687548" y="1932220"/>
          <a:ext cx="1021039" cy="10210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DBD47-3F75-4999-B8AC-2EDD85D4DD34}">
      <dsp:nvSpPr>
        <dsp:cNvPr id="0" name=""/>
        <dsp:cNvSpPr/>
      </dsp:nvSpPr>
      <dsp:spPr>
        <a:xfrm>
          <a:off x="4901966" y="2146639"/>
          <a:ext cx="592202" cy="5922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920DF-E432-4990-A703-7EC0720572A8}">
      <dsp:nvSpPr>
        <dsp:cNvPr id="0" name=""/>
        <dsp:cNvSpPr/>
      </dsp:nvSpPr>
      <dsp:spPr>
        <a:xfrm>
          <a:off x="5927381" y="1932220"/>
          <a:ext cx="2406735" cy="10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/>
            <a:t>Higher Manpower Costs:</a:t>
          </a:r>
          <a:r>
            <a:rPr lang="en-IN" sz="1400" kern="1200"/>
            <a:t> </a:t>
          </a:r>
          <a:r>
            <a:rPr lang="en-IN" sz="1400" b="0" i="0" kern="1200"/>
            <a:t>Installation and 5-year maintenance cost ~₹3/W due to limited availability of trained technicians (vs. ₹1/W in other regions).</a:t>
          </a:r>
          <a:endParaRPr lang="en-US" sz="1400" kern="1200"/>
        </a:p>
      </dsp:txBody>
      <dsp:txXfrm>
        <a:off x="5927381" y="1932220"/>
        <a:ext cx="2406735" cy="1021039"/>
      </dsp:txXfrm>
    </dsp:sp>
    <dsp:sp modelId="{9DB99D79-64C7-46E5-BC32-3B23D0711B38}">
      <dsp:nvSpPr>
        <dsp:cNvPr id="0" name=""/>
        <dsp:cNvSpPr/>
      </dsp:nvSpPr>
      <dsp:spPr>
        <a:xfrm>
          <a:off x="621624" y="3783791"/>
          <a:ext cx="1021039" cy="10210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90F14-2BE5-45AC-ABBD-B1C72F2BAE66}">
      <dsp:nvSpPr>
        <dsp:cNvPr id="0" name=""/>
        <dsp:cNvSpPr/>
      </dsp:nvSpPr>
      <dsp:spPr>
        <a:xfrm>
          <a:off x="836042" y="3998210"/>
          <a:ext cx="592202" cy="5922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66A0C-236D-4CC1-8F1E-16244EA9B45D}">
      <dsp:nvSpPr>
        <dsp:cNvPr id="0" name=""/>
        <dsp:cNvSpPr/>
      </dsp:nvSpPr>
      <dsp:spPr>
        <a:xfrm>
          <a:off x="1861457" y="3783791"/>
          <a:ext cx="2406735" cy="10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/>
            <a:t>Post-Subsidy Outlay Still High:</a:t>
          </a:r>
          <a:r>
            <a:rPr lang="en-IN" sz="1400" kern="1200"/>
            <a:t> </a:t>
          </a:r>
          <a:r>
            <a:rPr lang="en-IN" sz="1400" b="0" i="0" kern="1200"/>
            <a:t>Even after subsidies (up to 3 kW), consumers pay between </a:t>
          </a:r>
          <a:r>
            <a:rPr lang="en-IN" sz="1400" i="0" kern="1200"/>
            <a:t>₹22,000–77,000</a:t>
          </a:r>
          <a:r>
            <a:rPr lang="en-IN" sz="1400" b="0" i="0" kern="1200"/>
            <a:t>, which can deter uptake.</a:t>
          </a:r>
          <a:endParaRPr lang="en-US" sz="1400" kern="1200"/>
        </a:p>
      </dsp:txBody>
      <dsp:txXfrm>
        <a:off x="1861457" y="3783791"/>
        <a:ext cx="2406735" cy="1021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D22D9-C921-EF44-BC5A-7685AEFD4E06}">
      <dsp:nvSpPr>
        <dsp:cNvPr id="0" name=""/>
        <dsp:cNvSpPr/>
      </dsp:nvSpPr>
      <dsp:spPr>
        <a:xfrm>
          <a:off x="3155" y="0"/>
          <a:ext cx="3844768" cy="10161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Short-term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(1–2 years)</a:t>
          </a:r>
          <a:endParaRPr lang="en-GB" sz="1800" kern="1200" dirty="0"/>
        </a:p>
      </dsp:txBody>
      <dsp:txXfrm>
        <a:off x="511229" y="0"/>
        <a:ext cx="2828621" cy="1016147"/>
      </dsp:txXfrm>
    </dsp:sp>
    <dsp:sp modelId="{119350A9-4E80-5E4F-9774-25D2213E0FC2}">
      <dsp:nvSpPr>
        <dsp:cNvPr id="0" name=""/>
        <dsp:cNvSpPr/>
      </dsp:nvSpPr>
      <dsp:spPr>
        <a:xfrm>
          <a:off x="3463447" y="0"/>
          <a:ext cx="3844768" cy="10161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Medium-term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(3–5 years)</a:t>
          </a:r>
          <a:endParaRPr lang="en-GB" sz="1800" kern="1200" dirty="0"/>
        </a:p>
      </dsp:txBody>
      <dsp:txXfrm>
        <a:off x="3971521" y="0"/>
        <a:ext cx="2828621" cy="1016147"/>
      </dsp:txXfrm>
    </dsp:sp>
    <dsp:sp modelId="{AF06C564-A2FE-624F-A976-D8A3DF4A8968}">
      <dsp:nvSpPr>
        <dsp:cNvPr id="0" name=""/>
        <dsp:cNvSpPr/>
      </dsp:nvSpPr>
      <dsp:spPr>
        <a:xfrm>
          <a:off x="6923738" y="0"/>
          <a:ext cx="3844768" cy="10161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b="1" kern="1200" dirty="0"/>
            <a:t>Long-term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/>
            <a:t>(5+ years)</a:t>
          </a:r>
          <a:endParaRPr lang="en-GB" sz="1800" kern="1200" dirty="0"/>
        </a:p>
      </dsp:txBody>
      <dsp:txXfrm>
        <a:off x="7431812" y="0"/>
        <a:ext cx="2828621" cy="101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7924-C9F8-4138-81D7-B9DE39D11D7D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EA4A-D446-4D6B-818F-73EE7F5A415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73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E3291E95-1727-C5E0-52D7-8FFC369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279EE0F-BE29-EF3E-A7E6-0530A5C99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EE1E7075-2330-18BC-1F04-2D82CD1A7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99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0EA4A-D446-4D6B-818F-73EE7F5A4154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25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0EA4A-D446-4D6B-818F-73EE7F5A4154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946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33A6F-18A5-8AE4-EB1F-93249458E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5673B-C5BC-8E41-5BB3-ED357C859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A8A1B-6EAC-3CA9-5E19-727D8F4BA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82AF-2806-8553-A07E-6F1D163A9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0EA4A-D446-4D6B-818F-73EE7F5A4154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593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0EA4A-D446-4D6B-818F-73EE7F5A4154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673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5483-2716-4DE9-764D-A045D620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1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FF8F-0C4C-D269-1960-5CEBD667D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CC216-274C-69BA-C8E9-C3037FAAA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A427-7CE8-1641-EDDC-9703312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8F98C-6F2E-05E2-A7DF-FF67D346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CE492-7A21-EBFF-1B3A-5913970E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440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2A17-8EF5-2F98-1868-08554095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1DF4C-A185-3193-BF04-D9662D000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25B5-2154-FACB-6785-6C8BC488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859C-E98E-CA35-E2F6-93F6B7D6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E593-45AC-E929-30F9-0FA40820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88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0A96B-64F3-3202-4530-FB3A9F62A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3596F-72C9-67F2-D588-C968BC89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F9E4A-A79B-383C-8009-1D0829EB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CF9BF-94DC-3CE8-0819-0042F098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37EC2-E42A-18F0-2525-4A1B3264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04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96D7-F344-9385-FD16-E6846391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9EC2-5D10-91C7-A9E5-CEB30142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15D11-F039-26CF-9BD4-4B1C4EB0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8F73-7ABA-8227-3814-9540B6AD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D1A0-7E85-FE4F-A2E5-CDCC5C9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96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FE33-1A69-2FDB-FB3D-73A0F691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CA19-51FB-D737-6CA2-0F9A4A49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219FB-8BA0-4A61-5D7B-A9AA8256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7C09-1744-0FA5-A1D3-F6005BEF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638F-5478-700E-8900-43204500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767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65DE-DED9-CDE7-8FEE-FA9ADF4E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10FA-FE59-FD2C-47AD-BC812E1FF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E2166-94E5-07BC-FF31-FB2208A93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F2695-DFAC-EC92-4A22-D09E7575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15676-A624-5F2E-CCB3-E8D3662B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CC0F2-FC4C-D16C-D1F7-924040F8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1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62FC-8439-7B68-1A87-D3185EB0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EE086-1079-214B-6807-17C4650D0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A155C-617F-576F-0435-600E6EB5F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0B120-4136-656E-81B0-8342EF549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29D35-6832-B7DA-12CD-6A7E32212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5AC7E-CF3A-4CA0-F95C-49AAEC12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C5F64-FC81-3E63-6012-DA982347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33FF3-D525-5785-164A-5CAFA903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826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04E5-9944-08B7-59EF-B3991E7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4A729-15C9-0E70-B807-26319A60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8DC92-7FAB-7682-366D-A092A3B3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B282-9912-951D-D049-9DB049E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262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BED54-F174-2CC4-C51D-06B6BD27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8F2C3-E145-8E99-87B6-6F0D9A24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3CFB-80EE-0076-DF06-6012CC3A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31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7FF9-161A-6B47-143D-D6E1B638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AF58-E01D-B059-3C28-CB9B1AFC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F6ECE-B08F-F2AF-D650-A8BD0DEC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B49C8-5EA5-E1C4-F5D7-07A6BED0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EFECD-8BE9-6586-6993-16B76F6B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768E2-373D-F3DE-2AE4-34F77710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289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D1F2-0061-C715-4572-703A441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A310-B8C6-361A-5EE2-C7DEB134C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E2FF5-4DF2-85A9-F807-69486158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EE858-CC0E-9682-1700-193B6DA3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36167-1F0E-9B5F-33B7-A9BA5E32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28D5B-A485-1F62-D6DE-5A094CF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2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3DE28-E183-37CF-352C-4C93993F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6D96D-145F-6804-DC96-EDFEE3391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330D8-A288-6AF2-8964-596053E31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6F2B-5746-45B5-B5C2-4919383B6F88}" type="datetimeFigureOut">
              <a:rPr lang="en-IN" smtClean="0"/>
              <a:t>20/06/25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389B-515A-955F-D851-E3F53AC59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2950-64DE-7863-C2DC-081F8A8B0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2686-045F-4823-94DF-3E6E80C629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59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E2D1C131-4222-BECB-58C1-2289F39D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1A2E8-1328-EB17-241B-4130E5315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1D2A11-552F-E938-5E8D-DE52FF7B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1394678"/>
            <a:ext cx="437925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latin typeface="+mn-lt"/>
              </a:rPr>
              <a:t>Accelerating Rooftop Solar In Assam</a:t>
            </a: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16251D12-7FBD-265B-A7A5-1ABC4CC1EEDD}"/>
              </a:ext>
            </a:extLst>
          </p:cNvPr>
          <p:cNvSpPr txBox="1"/>
          <p:nvPr/>
        </p:nvSpPr>
        <p:spPr>
          <a:xfrm>
            <a:off x="1013011" y="3429000"/>
            <a:ext cx="3822189" cy="308413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</a:pPr>
            <a:r>
              <a:rPr lang="en-US" sz="2000" b="1" dirty="0">
                <a:sym typeface="Calibri"/>
              </a:rPr>
              <a:t>June 20, 2025 </a:t>
            </a:r>
            <a:endParaRPr lang="en-US" sz="2000" b="0" i="0" u="none" strike="noStrike" cap="none" dirty="0"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28C33-988A-8902-1AD6-841F9EA44B35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32EDABF-F159-2D37-E2FE-A7113A5F531F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F2E0B0-46A1-E798-C5AF-9AC67543B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6A507-957B-2A3C-877E-81FB265C25F6}"/>
              </a:ext>
            </a:extLst>
          </p:cNvPr>
          <p:cNvCxnSpPr/>
          <p:nvPr/>
        </p:nvCxnSpPr>
        <p:spPr>
          <a:xfrm>
            <a:off x="1129553" y="3294590"/>
            <a:ext cx="32541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0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A85B-449E-BAA2-967A-66C912F74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58;p17">
            <a:extLst>
              <a:ext uri="{FF2B5EF4-FFF2-40B4-BE49-F238E27FC236}">
                <a16:creationId xmlns:a16="http://schemas.microsoft.com/office/drawing/2014/main" id="{6E91F542-8653-3B5F-CEB1-D54B173ABB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959" y="136603"/>
            <a:ext cx="11445594" cy="8976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686" tIns="34334" rIns="68686" bIns="34334" rtlCol="0" anchor="ctr" anchorCtr="0">
            <a:noAutofit/>
          </a:bodyPr>
          <a:lstStyle/>
          <a:p>
            <a:pPr algn="ctr">
              <a:buSzPts val="3600"/>
            </a:pPr>
            <a:r>
              <a:rPr lang="en-US" sz="3600" b="1" dirty="0">
                <a:latin typeface="+mn-lt"/>
                <a:cs typeface="Calibri" panose="020F0502020204030204" pitchFamily="34" charset="0"/>
                <a:sym typeface="Arial"/>
              </a:rPr>
              <a:t>Demand-side assessment</a:t>
            </a:r>
            <a:endParaRPr sz="3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D587C-CD1F-46E4-DAA5-8250E6031A85}"/>
              </a:ext>
            </a:extLst>
          </p:cNvPr>
          <p:cNvSpPr txBox="1"/>
          <p:nvPr/>
        </p:nvSpPr>
        <p:spPr>
          <a:xfrm>
            <a:off x="4896999" y="4173254"/>
            <a:ext cx="3343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Size of installed RTS systems in Assam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368B0-EA31-909D-EEED-B1E2E4A2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04" y="4862540"/>
            <a:ext cx="3072681" cy="1665852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A90BEC-B0E4-49C5-8A52-DEFF2C4A5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05" y="5032933"/>
            <a:ext cx="3531681" cy="1426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8C1606-0846-4086-BF16-AAB3B897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197" y="4828526"/>
            <a:ext cx="3670152" cy="1695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AC936C-C61C-4B4E-BFC3-0FB4C75191C4}"/>
              </a:ext>
            </a:extLst>
          </p:cNvPr>
          <p:cNvSpPr txBox="1"/>
          <p:nvPr/>
        </p:nvSpPr>
        <p:spPr>
          <a:xfrm>
            <a:off x="846589" y="4156083"/>
            <a:ext cx="3840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Consumer Segments served by EPC vendors in Assam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3075EC-D196-41A3-818B-1DE6764B2739}"/>
              </a:ext>
            </a:extLst>
          </p:cNvPr>
          <p:cNvSpPr txBox="1"/>
          <p:nvPr/>
        </p:nvSpPr>
        <p:spPr>
          <a:xfrm>
            <a:off x="8451197" y="4156082"/>
            <a:ext cx="3670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Growth in various consumer segments of RTS in Assam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EDD7E-3032-5BD0-7367-3397C7CC8FF4}"/>
              </a:ext>
            </a:extLst>
          </p:cNvPr>
          <p:cNvSpPr txBox="1"/>
          <p:nvPr/>
        </p:nvSpPr>
        <p:spPr>
          <a:xfrm>
            <a:off x="846589" y="1206092"/>
            <a:ext cx="10785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Detailed consultations with 20 EPC vendors, to understand: 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Consumer Segment</a:t>
            </a:r>
            <a:r>
              <a:rPr lang="en-IN" dirty="0"/>
              <a:t>: Initial growth driven by C&amp;I users under GCRTS. Post PM-SGY launch, residential installations surged 6x — now the largest and fastest-growing segment.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System Size</a:t>
            </a:r>
            <a:r>
              <a:rPr lang="en-IN" dirty="0"/>
              <a:t>: Majority of systems fall in the 3–5 kW range (40%), followed by 2–3 kW (30%), 0–2 kW (20%), and &gt;5 kW (15%).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Business Model</a:t>
            </a:r>
            <a:r>
              <a:rPr lang="en-IN" dirty="0"/>
              <a:t>: CAPEX dominates (83% of installations); RESCO uptake remains limited but growing.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Geographic Spread</a:t>
            </a:r>
            <a:r>
              <a:rPr lang="en-IN" dirty="0"/>
              <a:t>: Installations concentrated in high-density areas around Guwahati and </a:t>
            </a:r>
            <a:r>
              <a:rPr lang="en-IN" dirty="0" err="1"/>
              <a:t>Kamrup</a:t>
            </a:r>
            <a:r>
              <a:rPr lang="en-I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Capacity Building Needs</a:t>
            </a:r>
            <a:r>
              <a:rPr lang="en-IN" dirty="0"/>
              <a:t>: Survey indicates need for stronger quality assurance and improved RE skilling programs.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C7164-936E-74A0-5A8F-351764B93AE8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0FFC7-B9B3-C46E-69AA-DA43B421345E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D159CE3-436B-1D25-79B6-81DDF763A81F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D856684C-9C1D-470D-CED8-50C1B1971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40" b="14440"/>
          <a:stretch/>
        </p:blipFill>
        <p:spPr>
          <a:xfrm rot="16200000">
            <a:off x="-842559" y="1175520"/>
            <a:ext cx="2373620" cy="57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53302-DB3A-72C9-E5C7-9DF781BEB3BA}"/>
              </a:ext>
            </a:extLst>
          </p:cNvPr>
          <p:cNvSpPr txBox="1"/>
          <p:nvPr/>
        </p:nvSpPr>
        <p:spPr>
          <a:xfrm>
            <a:off x="846589" y="6522393"/>
            <a:ext cx="43104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iFOREST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 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394302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5C568C-0D8A-55E9-FAF5-38DCEB36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95" y="384364"/>
            <a:ext cx="10793779" cy="7824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Barriers to expanding RTS</a:t>
            </a:r>
            <a:endParaRPr lang="en-US" sz="36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38A4EE-87F5-F422-2914-C24DAB7C3DED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C05BB-CFBC-8419-1179-59E2A478B684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1ABBEC2-578F-FE10-3454-6EA94FD633E4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1BB4B75-A758-DB4D-7E7B-191D8816F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0" b="14440"/>
          <a:stretch/>
        </p:blipFill>
        <p:spPr>
          <a:xfrm rot="16200000">
            <a:off x="-842559" y="1175520"/>
            <a:ext cx="2373620" cy="572023"/>
          </a:xfrm>
          <a:prstGeom prst="rect">
            <a:avLst/>
          </a:prstGeom>
        </p:spPr>
      </p:pic>
      <p:graphicFrame>
        <p:nvGraphicFramePr>
          <p:cNvPr id="16" name="TextBox 11">
            <a:extLst>
              <a:ext uri="{FF2B5EF4-FFF2-40B4-BE49-F238E27FC236}">
                <a16:creationId xmlns:a16="http://schemas.microsoft.com/office/drawing/2014/main" id="{2CF5F562-7823-C2DF-FA34-F96D3FC2A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371562"/>
              </p:ext>
            </p:extLst>
          </p:nvPr>
        </p:nvGraphicFramePr>
        <p:xfrm>
          <a:off x="3236259" y="1588155"/>
          <a:ext cx="8955741" cy="488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E265F47-ECF7-5724-74DD-BA05EE530E80}"/>
              </a:ext>
            </a:extLst>
          </p:cNvPr>
          <p:cNvSpPr txBox="1"/>
          <p:nvPr/>
        </p:nvSpPr>
        <p:spPr>
          <a:xfrm>
            <a:off x="954327" y="1588155"/>
            <a:ext cx="2281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+mn-lt"/>
              </a:rPr>
              <a:t>1. Financial Hurdles 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C8D5BB-BD50-8975-D23F-3FB10F6BBF2D}"/>
              </a:ext>
            </a:extLst>
          </p:cNvPr>
          <p:cNvCxnSpPr/>
          <p:nvPr/>
        </p:nvCxnSpPr>
        <p:spPr>
          <a:xfrm>
            <a:off x="3388659" y="1730813"/>
            <a:ext cx="0" cy="45758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7B4B-5B9E-CDEB-A8D3-5E5914C8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75D015-05FA-3714-3E78-173B014D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95" y="384364"/>
            <a:ext cx="10793779" cy="7824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Barriers to expanding RTS</a:t>
            </a:r>
            <a:endParaRPr lang="en-US" sz="36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56430F-E451-392C-752F-C6B39A2584BC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DDB78-B3A3-9AB7-3AC8-2FB3C81F0797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EE95F06-25AD-9A5E-E76B-EF1E9E27514D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0C8C1DF-82B3-1DFB-F090-0A33CD722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0" b="14440"/>
          <a:stretch/>
        </p:blipFill>
        <p:spPr>
          <a:xfrm rot="16200000">
            <a:off x="-842559" y="1175520"/>
            <a:ext cx="2373620" cy="5720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CCDF69-67E5-539E-7885-784491893376}"/>
              </a:ext>
            </a:extLst>
          </p:cNvPr>
          <p:cNvSpPr txBox="1"/>
          <p:nvPr/>
        </p:nvSpPr>
        <p:spPr>
          <a:xfrm>
            <a:off x="954327" y="1588155"/>
            <a:ext cx="3308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+mn-lt"/>
              </a:rPr>
              <a:t>2. Supply chain challenges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FC6692-F6C7-4BE9-C73F-0B66B3308F64}"/>
              </a:ext>
            </a:extLst>
          </p:cNvPr>
          <p:cNvCxnSpPr/>
          <p:nvPr/>
        </p:nvCxnSpPr>
        <p:spPr>
          <a:xfrm>
            <a:off x="6069102" y="1449827"/>
            <a:ext cx="0" cy="45758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281A07-7FE5-7556-9526-8A2D7F6E507E}"/>
              </a:ext>
            </a:extLst>
          </p:cNvPr>
          <p:cNvSpPr txBox="1"/>
          <p:nvPr/>
        </p:nvSpPr>
        <p:spPr>
          <a:xfrm>
            <a:off x="954326" y="2253333"/>
            <a:ext cx="4757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Weak transport links</a:t>
            </a:r>
            <a:r>
              <a:rPr lang="en-IN" dirty="0"/>
              <a:t> delay sourcing of key components (inverters, panels, ACDB/DCDB), increasing costs and project timelines.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High reliance on distant suppliers</a:t>
            </a:r>
            <a:r>
              <a:rPr lang="en-IN" dirty="0"/>
              <a:t> adds logistics complexity and expenses – 100% DCR mandate (since Aug 2024) &amp; only 4 Indian firms manufacture solar cells.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6BB5A-F2AA-948D-C957-4A8962C1B3C6}"/>
              </a:ext>
            </a:extLst>
          </p:cNvPr>
          <p:cNvSpPr txBox="1"/>
          <p:nvPr/>
        </p:nvSpPr>
        <p:spPr>
          <a:xfrm>
            <a:off x="6425960" y="1588155"/>
            <a:ext cx="4479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+mn-lt"/>
              </a:rPr>
              <a:t>2. Capacity &amp; Implementation Gaps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2BCCB-33D8-9D3E-EBDF-675202834C29}"/>
              </a:ext>
            </a:extLst>
          </p:cNvPr>
          <p:cNvSpPr txBox="1"/>
          <p:nvPr/>
        </p:nvSpPr>
        <p:spPr>
          <a:xfrm>
            <a:off x="6548719" y="2253333"/>
            <a:ext cx="5017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Vendor Inexperience: </a:t>
            </a:r>
            <a:r>
              <a:rPr lang="en-IN" dirty="0"/>
              <a:t>Many new PM-SGY vendors lack technical and business skills, affecting quality and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Site Mismatch: </a:t>
            </a:r>
            <a:r>
              <a:rPr lang="en-IN" dirty="0"/>
              <a:t>~25% of applicants apply without assessing rooftop suitability, leading to rejections and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9671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A616-EF7B-F05C-0E60-19BD0ED3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DDF1AB-EB04-4148-FCEF-8EECE0A5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95" y="384364"/>
            <a:ext cx="10793779" cy="7824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Recommendations</a:t>
            </a:r>
            <a:endParaRPr lang="en-US" sz="36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BAEC9-DEF5-A83D-AD66-C3F185A31F3F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9357D-A846-DB47-2DFC-82FB0EED4C15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356C0CA-C659-F20F-E146-48BFEC8431E4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36A34959-7889-6F75-B82A-A4880DF5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0" b="14440"/>
          <a:stretch/>
        </p:blipFill>
        <p:spPr>
          <a:xfrm rot="16200000">
            <a:off x="-842559" y="1175520"/>
            <a:ext cx="2373620" cy="572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4D15F7-4789-1E2D-E90C-5CC69B970E8E}"/>
              </a:ext>
            </a:extLst>
          </p:cNvPr>
          <p:cNvSpPr txBox="1"/>
          <p:nvPr/>
        </p:nvSpPr>
        <p:spPr>
          <a:xfrm>
            <a:off x="1180214" y="1461531"/>
            <a:ext cx="103855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Target High-Priority Areas and Segments (as identified by rooftop availability)</a:t>
            </a:r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Barak Valley receives high solar insolation (4.61 kWh/m²/day) but has low RTS uptake.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Guwahati’s highest potential lies in mixed-use buildings and wards like </a:t>
            </a:r>
            <a:r>
              <a:rPr lang="en-IN" dirty="0" err="1"/>
              <a:t>Gorchuk</a:t>
            </a:r>
            <a:r>
              <a:rPr lang="en-IN" dirty="0"/>
              <a:t>, </a:t>
            </a:r>
            <a:r>
              <a:rPr lang="en-IN" dirty="0" err="1"/>
              <a:t>Betkuchi</a:t>
            </a:r>
            <a:r>
              <a:rPr lang="en-IN" dirty="0"/>
              <a:t>, </a:t>
            </a:r>
            <a:r>
              <a:rPr lang="en-IN" dirty="0" err="1"/>
              <a:t>Jalukbari</a:t>
            </a:r>
            <a:r>
              <a:rPr lang="en-IN" dirty="0"/>
              <a:t>, </a:t>
            </a:r>
            <a:r>
              <a:rPr lang="en-IN" dirty="0" err="1"/>
              <a:t>Kahilipara</a:t>
            </a:r>
            <a:r>
              <a:rPr lang="en-IN" dirty="0"/>
              <a:t>, and </a:t>
            </a:r>
            <a:r>
              <a:rPr lang="en-IN" dirty="0" err="1"/>
              <a:t>Machkhowa</a:t>
            </a:r>
            <a:r>
              <a:rPr lang="en-IN" dirty="0"/>
              <a:t>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b="1" dirty="0"/>
              <a:t>2. Implement PM-SGY scheme on mission mode: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 micro-level strategies to educate residents about the advantages and procedures, and adopt macro strategies for marketing the scheme to reach a broad audience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Branding through the highest office, with a dedicated local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District-level launches and felicitating solar champions (in identified the high-potential zones)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Significant mismatch between PM-SGY applicants and actual installations. Leverage digital tools for </a:t>
            </a:r>
            <a:r>
              <a:rPr lang="en-US" dirty="0"/>
              <a:t>communicating with &amp; facilitating consumers; application and installation tracking; scheme &amp; asset monitoring, engaging with vendors &amp; overall communications. </a:t>
            </a:r>
          </a:p>
        </p:txBody>
      </p:sp>
    </p:spTree>
    <p:extLst>
      <p:ext uri="{BB962C8B-B14F-4D97-AF65-F5344CB8AC3E}">
        <p14:creationId xmlns:p14="http://schemas.microsoft.com/office/powerpoint/2010/main" val="78696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023DB-8635-8476-16BD-F1EE652F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C85EC2-535D-2870-5FEA-445A1214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95" y="384364"/>
            <a:ext cx="10793779" cy="7824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Recommendations</a:t>
            </a:r>
            <a:endParaRPr lang="en-US" sz="36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0063F-CF7F-1602-F9D8-59E851B9CC8C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CA18D-D681-1F0A-DFD2-4938CF334D37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DF68FE4-DFBB-26C5-62C2-60FEDB21EA4F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B2D759E-78BC-6489-A225-106E76B5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0" b="14440"/>
          <a:stretch/>
        </p:blipFill>
        <p:spPr>
          <a:xfrm rot="16200000">
            <a:off x="-842559" y="1175520"/>
            <a:ext cx="2373620" cy="57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48D53-C112-D90D-44FB-01D681112517}"/>
              </a:ext>
            </a:extLst>
          </p:cNvPr>
          <p:cNvSpPr txBox="1"/>
          <p:nvPr/>
        </p:nvSpPr>
        <p:spPr>
          <a:xfrm>
            <a:off x="1034445" y="1118324"/>
            <a:ext cx="110993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Strengthening Local Manufacturing and Supply Chain</a:t>
            </a:r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Assam targets 3 GW solar PV cell production by 2030 under ICEP — ambitious given zero current manufacturing. Local PV manufacturing could cut installation costs by 10–15% and meet DCR.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Estimated 30,000+ green jobs can support a just and inclusive energy transition.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b="1" dirty="0"/>
              <a:t>4. Policy &amp; Regulatory Strengthening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AERC’s draft for group and virtual net-metering can enable demand aggregation and </a:t>
            </a:r>
            <a:r>
              <a:rPr lang="en-US" dirty="0" err="1"/>
              <a:t>optimises</a:t>
            </a:r>
            <a:r>
              <a:rPr lang="en-US" dirty="0"/>
              <a:t> land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RESCO model can benefit C&amp;I and government buildings; needs incentive structures. A state-backed scheme with payment security funds can attract significant investments.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Mandate RTS for all new government, C&amp;I buildings; explore energy storage with capital subsidy.</a:t>
            </a:r>
          </a:p>
          <a:p>
            <a:endParaRPr lang="en-US" dirty="0"/>
          </a:p>
          <a:p>
            <a:r>
              <a:rPr lang="en-US" b="1" dirty="0"/>
              <a:t>5. Support for New Business Models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Low-income residential segment is underserved despite subsidies. APDCL’s Utility-led CAPEX Model (UBBM) can scale residential RTS — learn from Kerala’s SAURA scheme (200 MW in 5 years).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govt. &amp; C&amp;I consumers, support can be extended through one-time project incentives, low-cost credit lines, capital subsidies for RTS + BESS, and robust payment security mechanisms.</a:t>
            </a:r>
          </a:p>
        </p:txBody>
      </p:sp>
    </p:spTree>
    <p:extLst>
      <p:ext uri="{BB962C8B-B14F-4D97-AF65-F5344CB8AC3E}">
        <p14:creationId xmlns:p14="http://schemas.microsoft.com/office/powerpoint/2010/main" val="375285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A40D2-675B-C9C9-8630-4C4F628E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g13ae23a4175_0_0">
            <a:extLst>
              <a:ext uri="{FF2B5EF4-FFF2-40B4-BE49-F238E27FC236}">
                <a16:creationId xmlns:a16="http://schemas.microsoft.com/office/drawing/2014/main" id="{40B5041E-9F60-E7B0-4182-80979D63E88F}"/>
              </a:ext>
            </a:extLst>
          </p:cNvPr>
          <p:cNvSpPr/>
          <p:nvPr/>
        </p:nvSpPr>
        <p:spPr>
          <a:xfrm>
            <a:off x="7437" y="-11788"/>
            <a:ext cx="804300" cy="3962400"/>
          </a:xfrm>
          <a:prstGeom prst="rect">
            <a:avLst/>
          </a:prstGeom>
          <a:solidFill>
            <a:srgbClr val="8B96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8;g13ae23a4175_0_0" descr="iForest New Logo.jpg">
            <a:extLst>
              <a:ext uri="{FF2B5EF4-FFF2-40B4-BE49-F238E27FC236}">
                <a16:creationId xmlns:a16="http://schemas.microsoft.com/office/drawing/2014/main" id="{B6433A7F-7801-30E0-A01C-9D7B8A485A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438" t="30648" r="17702" b="37687"/>
          <a:stretch/>
        </p:blipFill>
        <p:spPr>
          <a:xfrm rot="16200000">
            <a:off x="-810024" y="121498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g13ae23a4175_0_0">
            <a:extLst>
              <a:ext uri="{FF2B5EF4-FFF2-40B4-BE49-F238E27FC236}">
                <a16:creationId xmlns:a16="http://schemas.microsoft.com/office/drawing/2014/main" id="{4382A0B8-AAF7-76ED-E230-E90481E5DC09}"/>
              </a:ext>
            </a:extLst>
          </p:cNvPr>
          <p:cNvSpPr/>
          <p:nvPr/>
        </p:nvSpPr>
        <p:spPr>
          <a:xfrm>
            <a:off x="7437" y="3474361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493C7D-3233-55DC-95BC-DA60B26E2EE0}"/>
              </a:ext>
            </a:extLst>
          </p:cNvPr>
          <p:cNvSpPr txBox="1">
            <a:spLocks/>
          </p:cNvSpPr>
          <p:nvPr/>
        </p:nvSpPr>
        <p:spPr>
          <a:xfrm>
            <a:off x="1951943" y="369792"/>
            <a:ext cx="9124520" cy="57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000" b="1" dirty="0">
                <a:latin typeface="+mn-lt"/>
              </a:rPr>
              <a:t>Way Forward: Phased</a:t>
            </a:r>
            <a:r>
              <a:rPr lang="en-US" sz="3000" b="1" dirty="0">
                <a:latin typeface="+mn-lt"/>
              </a:rPr>
              <a:t> Roadmap for RTS Implementation</a:t>
            </a:r>
            <a:endParaRPr lang="en-IN" sz="3000" dirty="0">
              <a:latin typeface="+mn-lt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FF300F-264B-3B28-B1F2-960DF1183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759296"/>
              </p:ext>
            </p:extLst>
          </p:nvPr>
        </p:nvGraphicFramePr>
        <p:xfrm>
          <a:off x="1071221" y="1198416"/>
          <a:ext cx="10771663" cy="101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53F855F-A67D-2A84-2329-A9168B9CC545}"/>
              </a:ext>
            </a:extLst>
          </p:cNvPr>
          <p:cNvSpPr txBox="1"/>
          <p:nvPr/>
        </p:nvSpPr>
        <p:spPr>
          <a:xfrm>
            <a:off x="879522" y="2351709"/>
            <a:ext cx="3396125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Set up a dedicated RTS cell within APDCL to drive adoption.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Focus on high-potential regions to reach out to consumers. Create solar champions.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Update policies/regulations to reflect sector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Pilot new business models for C&amp;I, residential, and government consumers.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6C5F7-E712-7C6D-0EAD-04F01D6224E6}"/>
              </a:ext>
            </a:extLst>
          </p:cNvPr>
          <p:cNvSpPr txBox="1"/>
          <p:nvPr/>
        </p:nvSpPr>
        <p:spPr>
          <a:xfrm>
            <a:off x="4343401" y="2351709"/>
            <a:ext cx="3700342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Expand financial incentives based on demand trends.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 net metering and enabling policies for C&amp;I and group housing.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Build capacity of local professionals and vendors through targeted programs.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 logistics via public-private partnerships to reduce solar deployment costs.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77BFD-344E-7DF7-5196-AD8C58A8AA43}"/>
              </a:ext>
            </a:extLst>
          </p:cNvPr>
          <p:cNvSpPr txBox="1"/>
          <p:nvPr/>
        </p:nvSpPr>
        <p:spPr>
          <a:xfrm>
            <a:off x="8272342" y="2351709"/>
            <a:ext cx="3235278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Align RTS targets with the State’s ICE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Establish local PV manufacturing to cut costs and boost 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Integrate RTS data with smart grid tools (e.g., SCADA) for better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Promote adoption of advanced technologies and innovative business models.</a:t>
            </a:r>
          </a:p>
        </p:txBody>
      </p:sp>
    </p:spTree>
    <p:extLst>
      <p:ext uri="{BB962C8B-B14F-4D97-AF65-F5344CB8AC3E}">
        <p14:creationId xmlns:p14="http://schemas.microsoft.com/office/powerpoint/2010/main" val="118092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E15DE-12D9-08B0-4BE5-8F129EA78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CB274643-ABA4-888D-F62D-AF7144B5AE42}"/>
              </a:ext>
            </a:extLst>
          </p:cNvPr>
          <p:cNvSpPr txBox="1">
            <a:spLocks/>
          </p:cNvSpPr>
          <p:nvPr/>
        </p:nvSpPr>
        <p:spPr>
          <a:xfrm>
            <a:off x="2177958" y="1414460"/>
            <a:ext cx="7834573" cy="358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686" tIns="34334" rIns="68686" bIns="34334" anchor="ctr" anchorCtr="0">
            <a:noAutofit/>
          </a:bodyPr>
          <a:lstStyle>
            <a:lvl1pPr algn="ctr" defTabSz="404988" rtl="0" eaLnBrk="1" latinLnBrk="0" hangingPunct="1"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</a:pPr>
            <a:r>
              <a:rPr lang="en-US" sz="4500" b="1" dirty="0">
                <a:latin typeface="Aileron Black"/>
              </a:rPr>
              <a:t>Thank You</a:t>
            </a:r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C11FAE92-A450-30F3-FD5C-BB4E74D40C4F}"/>
              </a:ext>
            </a:extLst>
          </p:cNvPr>
          <p:cNvSpPr txBox="1"/>
          <p:nvPr/>
        </p:nvSpPr>
        <p:spPr>
          <a:xfrm>
            <a:off x="2466240" y="3753784"/>
            <a:ext cx="7258011" cy="43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686" tIns="34334" rIns="68686" bIns="34334" anchor="t" anchorCtr="0">
            <a:spAutoFit/>
          </a:bodyPr>
          <a:lstStyle/>
          <a:p>
            <a:pPr algn="ctr"/>
            <a:endParaRPr lang="en-US" sz="2400" b="1">
              <a:solidFill>
                <a:schemeClr val="dk1"/>
              </a:solidFill>
              <a:latin typeface="Aileron Thin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B3FC4-0D1B-0052-C0EB-5D0426C4B3A6}"/>
              </a:ext>
            </a:extLst>
          </p:cNvPr>
          <p:cNvSpPr/>
          <p:nvPr/>
        </p:nvSpPr>
        <p:spPr>
          <a:xfrm>
            <a:off x="1680" y="-16853"/>
            <a:ext cx="12191665" cy="1878310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7EC0F21-53D6-97B7-3D6C-533240048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0" b="14440"/>
          <a:stretch/>
        </p:blipFill>
        <p:spPr>
          <a:xfrm>
            <a:off x="4861011" y="4011544"/>
            <a:ext cx="2656381" cy="57202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Google Shape;90;p1">
            <a:extLst>
              <a:ext uri="{FF2B5EF4-FFF2-40B4-BE49-F238E27FC236}">
                <a16:creationId xmlns:a16="http://schemas.microsoft.com/office/drawing/2014/main" id="{DE77F2F4-1C54-E6C7-5C02-4F18F8415530}"/>
              </a:ext>
            </a:extLst>
          </p:cNvPr>
          <p:cNvCxnSpPr>
            <a:cxnSpLocks/>
          </p:cNvCxnSpPr>
          <p:nvPr/>
        </p:nvCxnSpPr>
        <p:spPr>
          <a:xfrm>
            <a:off x="3683025" y="3927429"/>
            <a:ext cx="5012354" cy="0"/>
          </a:xfrm>
          <a:prstGeom prst="straightConnector1">
            <a:avLst/>
          </a:prstGeom>
          <a:noFill/>
          <a:ln w="38100" cap="flat" cmpd="sng">
            <a:solidFill>
              <a:srgbClr val="F3BE3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0616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2FED5-C714-56B0-9A6D-C7A5E24E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A4526D4-9604-0727-FEFB-BEEADF261C5B}"/>
              </a:ext>
            </a:extLst>
          </p:cNvPr>
          <p:cNvSpPr/>
          <p:nvPr/>
        </p:nvSpPr>
        <p:spPr>
          <a:xfrm>
            <a:off x="8101781" y="1012730"/>
            <a:ext cx="2212258" cy="19172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4: </a:t>
            </a:r>
            <a:r>
              <a:rPr lang="en-US" dirty="0"/>
              <a:t>GHI was overlaid on the state map to reveal regional variations in solar insolation.</a:t>
            </a:r>
            <a:endParaRPr lang="en-IN" dirty="0"/>
          </a:p>
        </p:txBody>
      </p:sp>
      <p:sp>
        <p:nvSpPr>
          <p:cNvPr id="5" name="Google Shape;97;g13ae23a4175_0_0">
            <a:extLst>
              <a:ext uri="{FF2B5EF4-FFF2-40B4-BE49-F238E27FC236}">
                <a16:creationId xmlns:a16="http://schemas.microsoft.com/office/drawing/2014/main" id="{B1BFECDF-C613-C3F5-0D78-3E369F68D6D1}"/>
              </a:ext>
            </a:extLst>
          </p:cNvPr>
          <p:cNvSpPr/>
          <p:nvPr/>
        </p:nvSpPr>
        <p:spPr>
          <a:xfrm>
            <a:off x="7437" y="-11788"/>
            <a:ext cx="804300" cy="3962400"/>
          </a:xfrm>
          <a:prstGeom prst="rect">
            <a:avLst/>
          </a:prstGeom>
          <a:solidFill>
            <a:srgbClr val="8B96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8;g13ae23a4175_0_0" descr="iForest New Logo.jpg">
            <a:extLst>
              <a:ext uri="{FF2B5EF4-FFF2-40B4-BE49-F238E27FC236}">
                <a16:creationId xmlns:a16="http://schemas.microsoft.com/office/drawing/2014/main" id="{65212C2F-405C-024A-8C39-A05E300B2C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438" t="30648" r="17702" b="37687"/>
          <a:stretch/>
        </p:blipFill>
        <p:spPr>
          <a:xfrm rot="16200000">
            <a:off x="-810024" y="121498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g13ae23a4175_0_0">
            <a:extLst>
              <a:ext uri="{FF2B5EF4-FFF2-40B4-BE49-F238E27FC236}">
                <a16:creationId xmlns:a16="http://schemas.microsoft.com/office/drawing/2014/main" id="{845950A5-310D-8901-E5E9-52A4B75DF18A}"/>
              </a:ext>
            </a:extLst>
          </p:cNvPr>
          <p:cNvSpPr/>
          <p:nvPr/>
        </p:nvSpPr>
        <p:spPr>
          <a:xfrm>
            <a:off x="7437" y="3474361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46FA7B-57A0-33AF-01DE-3ABD967A659E}"/>
              </a:ext>
            </a:extLst>
          </p:cNvPr>
          <p:cNvSpPr txBox="1">
            <a:spLocks/>
          </p:cNvSpPr>
          <p:nvPr/>
        </p:nvSpPr>
        <p:spPr>
          <a:xfrm>
            <a:off x="1937655" y="41270"/>
            <a:ext cx="9124520" cy="57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000" b="1" dirty="0">
                <a:latin typeface="+mn-lt"/>
              </a:rPr>
              <a:t>Methodology to evaluate RTS potential for Assam </a:t>
            </a:r>
            <a:endParaRPr lang="en-IN" sz="30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4D8618-27D8-EEFF-678B-C5BD4A3B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28" y="6107903"/>
            <a:ext cx="6538527" cy="403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FC024-5200-BE23-06A7-D33234C7B409}"/>
              </a:ext>
            </a:extLst>
          </p:cNvPr>
          <p:cNvSpPr txBox="1"/>
          <p:nvPr/>
        </p:nvSpPr>
        <p:spPr>
          <a:xfrm>
            <a:off x="978272" y="5264928"/>
            <a:ext cx="7123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Along with BFA and rooftop utilization, the study assumes an installation factor of 0.1 kW per square meter of rooftop area.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368B7-216C-FCD7-B14A-D1364064C565}"/>
              </a:ext>
            </a:extLst>
          </p:cNvPr>
          <p:cNvSpPr txBox="1"/>
          <p:nvPr/>
        </p:nvSpPr>
        <p:spPr>
          <a:xfrm>
            <a:off x="988805" y="615966"/>
            <a:ext cx="8912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The dataset for constructions in Assam was generated using machine learning (ML).</a:t>
            </a:r>
            <a:endParaRPr lang="en-IN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FD1C17-CFC2-D24E-0179-9C7C9E2B4BB5}"/>
              </a:ext>
            </a:extLst>
          </p:cNvPr>
          <p:cNvSpPr/>
          <p:nvPr/>
        </p:nvSpPr>
        <p:spPr>
          <a:xfrm>
            <a:off x="1111054" y="1012730"/>
            <a:ext cx="1789471" cy="19172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1: High-resolution data</a:t>
            </a:r>
          </a:p>
          <a:p>
            <a:pPr algn="ctr"/>
            <a:r>
              <a:rPr lang="en-IN" dirty="0"/>
              <a:t>extracted from ESRI and</a:t>
            </a:r>
          </a:p>
          <a:p>
            <a:pPr algn="ctr"/>
            <a:r>
              <a:rPr lang="en-IN" dirty="0"/>
              <a:t>Google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762906-0F19-528B-2675-1880A56D7612}"/>
              </a:ext>
            </a:extLst>
          </p:cNvPr>
          <p:cNvSpPr/>
          <p:nvPr/>
        </p:nvSpPr>
        <p:spPr>
          <a:xfrm>
            <a:off x="3293816" y="1012730"/>
            <a:ext cx="1917290" cy="19369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2: Building Outlines classified using Machine Learning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5C85AD-1683-214A-488B-07C4B987DE45}"/>
              </a:ext>
            </a:extLst>
          </p:cNvPr>
          <p:cNvSpPr/>
          <p:nvPr/>
        </p:nvSpPr>
        <p:spPr>
          <a:xfrm>
            <a:off x="5604398" y="1012730"/>
            <a:ext cx="2035276" cy="19369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3: Rooftops categorized into sloped or flat using machine learning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863BECF-489D-0A4D-4221-F8206A0F8255}"/>
              </a:ext>
            </a:extLst>
          </p:cNvPr>
          <p:cNvSpPr/>
          <p:nvPr/>
        </p:nvSpPr>
        <p:spPr>
          <a:xfrm>
            <a:off x="2802203" y="1617944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41E3383-39A8-9B34-9DA1-D91F6C303CC4}"/>
              </a:ext>
            </a:extLst>
          </p:cNvPr>
          <p:cNvSpPr/>
          <p:nvPr/>
        </p:nvSpPr>
        <p:spPr>
          <a:xfrm>
            <a:off x="5078370" y="1617944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624040-E72A-A46D-1DD1-2DBCAFE6DD0E}"/>
              </a:ext>
            </a:extLst>
          </p:cNvPr>
          <p:cNvSpPr txBox="1"/>
          <p:nvPr/>
        </p:nvSpPr>
        <p:spPr>
          <a:xfrm>
            <a:off x="988805" y="3272931"/>
            <a:ext cx="8233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following categories of buildings were considered in the classification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Commercial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Industrial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Mixed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Other- Health, Government, Transport, Other Public institutions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094868F-578D-D528-5601-7899E8A7E384}"/>
              </a:ext>
            </a:extLst>
          </p:cNvPr>
          <p:cNvSpPr/>
          <p:nvPr/>
        </p:nvSpPr>
        <p:spPr>
          <a:xfrm>
            <a:off x="7535658" y="1549362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CFBF6B-2A70-1261-052F-638FFFD78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314" y="3765755"/>
            <a:ext cx="3815309" cy="27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B176-5E5A-3EB8-43A4-92003481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g13ae23a4175_0_0">
            <a:extLst>
              <a:ext uri="{FF2B5EF4-FFF2-40B4-BE49-F238E27FC236}">
                <a16:creationId xmlns:a16="http://schemas.microsoft.com/office/drawing/2014/main" id="{E6A96248-6012-3F70-C2AE-F12DA62BC627}"/>
              </a:ext>
            </a:extLst>
          </p:cNvPr>
          <p:cNvSpPr/>
          <p:nvPr/>
        </p:nvSpPr>
        <p:spPr>
          <a:xfrm>
            <a:off x="7437" y="-11788"/>
            <a:ext cx="804300" cy="3962400"/>
          </a:xfrm>
          <a:prstGeom prst="rect">
            <a:avLst/>
          </a:prstGeom>
          <a:solidFill>
            <a:srgbClr val="8B96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8;g13ae23a4175_0_0" descr="iForest New Logo.jpg">
            <a:extLst>
              <a:ext uri="{FF2B5EF4-FFF2-40B4-BE49-F238E27FC236}">
                <a16:creationId xmlns:a16="http://schemas.microsoft.com/office/drawing/2014/main" id="{B493658C-AE27-333B-ADF9-1FB567C3D8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438" t="30648" r="17702" b="37687"/>
          <a:stretch/>
        </p:blipFill>
        <p:spPr>
          <a:xfrm rot="16200000">
            <a:off x="-810024" y="121498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g13ae23a4175_0_0">
            <a:extLst>
              <a:ext uri="{FF2B5EF4-FFF2-40B4-BE49-F238E27FC236}">
                <a16:creationId xmlns:a16="http://schemas.microsoft.com/office/drawing/2014/main" id="{0C36DA40-E7D7-4E7C-0158-923880891723}"/>
              </a:ext>
            </a:extLst>
          </p:cNvPr>
          <p:cNvSpPr/>
          <p:nvPr/>
        </p:nvSpPr>
        <p:spPr>
          <a:xfrm>
            <a:off x="7437" y="3474361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C85481-72E1-1B7D-03A3-6DFFF3C7A5FA}"/>
              </a:ext>
            </a:extLst>
          </p:cNvPr>
          <p:cNvSpPr txBox="1">
            <a:spLocks/>
          </p:cNvSpPr>
          <p:nvPr/>
        </p:nvSpPr>
        <p:spPr>
          <a:xfrm>
            <a:off x="1937655" y="41270"/>
            <a:ext cx="9124520" cy="57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000" b="1" dirty="0">
                <a:latin typeface="+mn-lt"/>
              </a:rPr>
              <a:t>Methodology to identify priority wards in Guwahati</a:t>
            </a:r>
            <a:endParaRPr lang="en-IN" sz="30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3E452E-8F7F-2F20-8E1A-115A2685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49" y="5371405"/>
            <a:ext cx="5768840" cy="312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F8BB56-9B66-CBAE-4757-1E85B3623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549" y="6142110"/>
            <a:ext cx="6500423" cy="419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AE2BBF-990D-55B2-41F6-F7D3E826D0B5}"/>
              </a:ext>
            </a:extLst>
          </p:cNvPr>
          <p:cNvSpPr txBox="1"/>
          <p:nvPr/>
        </p:nvSpPr>
        <p:spPr>
          <a:xfrm>
            <a:off x="939774" y="5032851"/>
            <a:ext cx="1100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To rank the wards, ward values under 3 factors were converted into scores 0-1 (1 being maximum, 0 being minimum)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C3C67-2CA5-FE84-53D7-306C9E356FE2}"/>
              </a:ext>
            </a:extLst>
          </p:cNvPr>
          <p:cNvSpPr txBox="1"/>
          <p:nvPr/>
        </p:nvSpPr>
        <p:spPr>
          <a:xfrm>
            <a:off x="939765" y="5736585"/>
            <a:ext cx="10790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The Final score of each ward is calculated based on the </a:t>
            </a:r>
            <a:r>
              <a:rPr lang="en-US" sz="1800" b="0" i="0" u="none" strike="noStrike" baseline="0" dirty="0" err="1"/>
              <a:t>normalised</a:t>
            </a:r>
            <a:r>
              <a:rPr lang="en-US" sz="1800" b="0" i="0" u="none" strike="noStrike" baseline="0" dirty="0"/>
              <a:t> weighted average of all three </a:t>
            </a:r>
            <a:r>
              <a:rPr lang="en-IN" sz="1800" b="0" i="0" u="none" strike="noStrike" baseline="0" dirty="0"/>
              <a:t>factors:</a:t>
            </a:r>
            <a:endParaRPr lang="en-IN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478AEC5-7F02-F00F-7503-DC5E5CE64FF6}"/>
              </a:ext>
            </a:extLst>
          </p:cNvPr>
          <p:cNvGraphicFramePr>
            <a:graphicFrameLocks noGrp="1"/>
          </p:cNvGraphicFramePr>
          <p:nvPr/>
        </p:nvGraphicFramePr>
        <p:xfrm>
          <a:off x="1214174" y="3517568"/>
          <a:ext cx="8151168" cy="142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885">
                  <a:extLst>
                    <a:ext uri="{9D8B030D-6E8A-4147-A177-3AD203B41FA5}">
                      <a16:colId xmlns:a16="http://schemas.microsoft.com/office/drawing/2014/main" val="3984492210"/>
                    </a:ext>
                  </a:extLst>
                </a:gridCol>
                <a:gridCol w="2774567">
                  <a:extLst>
                    <a:ext uri="{9D8B030D-6E8A-4147-A177-3AD203B41FA5}">
                      <a16:colId xmlns:a16="http://schemas.microsoft.com/office/drawing/2014/main" val="3630001339"/>
                    </a:ext>
                  </a:extLst>
                </a:gridCol>
                <a:gridCol w="2355612">
                  <a:extLst>
                    <a:ext uri="{9D8B030D-6E8A-4147-A177-3AD203B41FA5}">
                      <a16:colId xmlns:a16="http://schemas.microsoft.com/office/drawing/2014/main" val="587293030"/>
                    </a:ext>
                  </a:extLst>
                </a:gridCol>
                <a:gridCol w="1589104">
                  <a:extLst>
                    <a:ext uri="{9D8B030D-6E8A-4147-A177-3AD203B41FA5}">
                      <a16:colId xmlns:a16="http://schemas.microsoft.com/office/drawing/2014/main" val="556641596"/>
                    </a:ext>
                  </a:extLst>
                </a:gridCol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Priority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Factor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Relation with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Weight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8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Solar Rooftop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5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Population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5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Tree Cover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Inverse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(-)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098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148A85B-E080-EF8B-94AE-D47E00D9874C}"/>
              </a:ext>
            </a:extLst>
          </p:cNvPr>
          <p:cNvSpPr txBox="1"/>
          <p:nvPr/>
        </p:nvSpPr>
        <p:spPr>
          <a:xfrm>
            <a:off x="1146243" y="638267"/>
            <a:ext cx="414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following approach was followed: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738C5-B56F-D6C8-B07B-77D3155A73C3}"/>
              </a:ext>
            </a:extLst>
          </p:cNvPr>
          <p:cNvSpPr txBox="1"/>
          <p:nvPr/>
        </p:nvSpPr>
        <p:spPr>
          <a:xfrm>
            <a:off x="929046" y="3056200"/>
            <a:ext cx="799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following factors were considered for selecting priority wards: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30E560-191C-47C0-8DFE-256E8E9483D8}"/>
              </a:ext>
            </a:extLst>
          </p:cNvPr>
          <p:cNvSpPr/>
          <p:nvPr/>
        </p:nvSpPr>
        <p:spPr>
          <a:xfrm>
            <a:off x="8229597" y="1012730"/>
            <a:ext cx="2212258" cy="19172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4: Distributing </a:t>
            </a:r>
          </a:p>
          <a:p>
            <a:pPr algn="ctr"/>
            <a:r>
              <a:rPr lang="en-IN" dirty="0"/>
              <a:t>additional population in each ward based on the linear growth rate of residential BFA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3D858EA-BF05-72D2-C880-50C7208CECE3}"/>
              </a:ext>
            </a:extLst>
          </p:cNvPr>
          <p:cNvSpPr/>
          <p:nvPr/>
        </p:nvSpPr>
        <p:spPr>
          <a:xfrm>
            <a:off x="1111054" y="1012730"/>
            <a:ext cx="1480313" cy="19172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1: Generating city-level BFA data (60 wards)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B5DA328-EF5C-ABCC-89FA-F302BBC8F0A0}"/>
              </a:ext>
            </a:extLst>
          </p:cNvPr>
          <p:cNvSpPr/>
          <p:nvPr/>
        </p:nvSpPr>
        <p:spPr>
          <a:xfrm>
            <a:off x="3053474" y="1012730"/>
            <a:ext cx="2216634" cy="19369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2: Calculating the linear rate of increase in residential BFA for each ward between 2011 &amp; 2024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0FFA47-E513-2A07-377A-72A30EEDD12C}"/>
              </a:ext>
            </a:extLst>
          </p:cNvPr>
          <p:cNvSpPr/>
          <p:nvPr/>
        </p:nvSpPr>
        <p:spPr>
          <a:xfrm>
            <a:off x="5732214" y="1012730"/>
            <a:ext cx="2035276" cy="19369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Step 3: Estimating the 2024 population using the census projection guidelines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B7B3EE-D107-DCBD-4BA7-8E162C2629FF}"/>
              </a:ext>
            </a:extLst>
          </p:cNvPr>
          <p:cNvSpPr/>
          <p:nvPr/>
        </p:nvSpPr>
        <p:spPr>
          <a:xfrm>
            <a:off x="2448241" y="1617944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B06A552-26A7-44F5-495E-454A85DA2EF6}"/>
              </a:ext>
            </a:extLst>
          </p:cNvPr>
          <p:cNvSpPr/>
          <p:nvPr/>
        </p:nvSpPr>
        <p:spPr>
          <a:xfrm>
            <a:off x="5157023" y="1617944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9A9A40B-AEA7-E86D-0008-44BAA68935E0}"/>
              </a:ext>
            </a:extLst>
          </p:cNvPr>
          <p:cNvSpPr/>
          <p:nvPr/>
        </p:nvSpPr>
        <p:spPr>
          <a:xfrm>
            <a:off x="7663474" y="1549362"/>
            <a:ext cx="698090" cy="6463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38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519F-8BDE-375B-5C91-9A9AFCD0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2" y="128589"/>
            <a:ext cx="11271034" cy="79724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Rooftop Solar: Key to Land-Neutral RE Growth in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02395-FCCE-A261-2B8E-E4BF8E0FFCAB}"/>
              </a:ext>
            </a:extLst>
          </p:cNvPr>
          <p:cNvSpPr txBox="1"/>
          <p:nvPr/>
        </p:nvSpPr>
        <p:spPr>
          <a:xfrm>
            <a:off x="1076853" y="1232179"/>
            <a:ext cx="440320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17.7 GW RTS installed by March 2025; 47.7% CAGR since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Gujarat &amp; Maharashtra lead with ~50% of total capacity; Kerala &amp; UP witnessing rapid growth.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Residential &amp; government uptake rising under PM-Surya Ghar Yojana through streamlined subsidies and strong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~7 GW in C&amp;I segment driven by a maturing market and better financing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RTS now forms 10% of India’s non-hydro RE capacity.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B79C6-5533-039E-3535-6C6D4557D899}"/>
              </a:ext>
            </a:extLst>
          </p:cNvPr>
          <p:cNvSpPr txBox="1"/>
          <p:nvPr/>
        </p:nvSpPr>
        <p:spPr>
          <a:xfrm>
            <a:off x="6200775" y="1070813"/>
            <a:ext cx="5400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of RTS capacity in India (2019–2025)</a:t>
            </a:r>
            <a:endParaRPr lang="en-IN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825D1-FA82-B585-777E-DA67BC4A5449}"/>
              </a:ext>
            </a:extLst>
          </p:cNvPr>
          <p:cNvSpPr txBox="1"/>
          <p:nvPr/>
        </p:nvSpPr>
        <p:spPr>
          <a:xfrm>
            <a:off x="6081712" y="3402497"/>
            <a:ext cx="5519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RTS installations state-wise under PM-SGY </a:t>
            </a:r>
            <a:endParaRPr lang="en-IN" sz="16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410072-6C31-4C8F-8C7F-571844817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57686"/>
              </p:ext>
            </p:extLst>
          </p:nvPr>
        </p:nvGraphicFramePr>
        <p:xfrm>
          <a:off x="5935659" y="1232179"/>
          <a:ext cx="6022615" cy="212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D15A8F6B-992D-4C21-A257-F48363CC4D46}"/>
                  </a:ext>
                  <a:ext uri="{147F2762-F138-4A5C-976F-8EAC2B608ADB}">
                    <a16:predDERef xmlns:a16="http://schemas.microsoft.com/office/drawing/2014/main" pred="{00000000-0008-0000-03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16002497"/>
                  </p:ext>
                </p:extLst>
              </p:nvPr>
            </p:nvGraphicFramePr>
            <p:xfrm>
              <a:off x="5480055" y="3679663"/>
              <a:ext cx="6670502" cy="31594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D15A8F6B-992D-4C21-A257-F48363CC4D46}"/>
                  </a:ext>
                  <a:ext uri="{147F2762-F138-4A5C-976F-8EAC2B608ADB}">
                    <a16:predDERef xmlns:a16="http://schemas.microsoft.com/office/drawing/2014/main" pred="{00000000-0008-0000-0300-00000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0055" y="3679663"/>
                <a:ext cx="6670502" cy="315943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B67103-3AB0-A654-894C-8B1682AFBB5C}"/>
              </a:ext>
            </a:extLst>
          </p:cNvPr>
          <p:cNvSpPr txBox="1"/>
          <p:nvPr/>
        </p:nvSpPr>
        <p:spPr>
          <a:xfrm>
            <a:off x="7057499" y="6531920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MNRE</a:t>
            </a:r>
            <a:endParaRPr lang="en-IN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BD17C-5888-784A-E79B-C04BE855F1CB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4A9F01-68F4-0A03-1649-791F06AE26FC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DF9770B-6BB0-5C13-FE21-4136E8DC5285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52049161-9D03-9AE8-7F26-AABFDA15F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</p:spTree>
    <p:extLst>
      <p:ext uri="{BB962C8B-B14F-4D97-AF65-F5344CB8AC3E}">
        <p14:creationId xmlns:p14="http://schemas.microsoft.com/office/powerpoint/2010/main" val="94713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2F87-061A-4D51-ECA5-7ADFFA99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F8B9-7EE0-C764-0B02-0560B67C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44" y="114301"/>
            <a:ext cx="11271034" cy="10858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Best</a:t>
            </a:r>
            <a:r>
              <a:rPr lang="en-IN" sz="3600" b="1" dirty="0">
                <a:latin typeface="+mn-lt"/>
                <a:cs typeface="Arial" panose="020B0604020202020204" pitchFamily="34" charset="0"/>
              </a:rPr>
              <a:t> Practices in RTS Adoption by Leading States </a:t>
            </a:r>
            <a:endParaRPr lang="en-IN" sz="3600" b="1" dirty="0">
              <a:latin typeface="+mn-lt"/>
            </a:endParaRPr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F5AC14CB-82BD-07AB-6C83-27F159FB5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189957"/>
              </p:ext>
            </p:extLst>
          </p:nvPr>
        </p:nvGraphicFramePr>
        <p:xfrm>
          <a:off x="992479" y="861865"/>
          <a:ext cx="10977563" cy="552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DFFA88-2CBA-9804-6D79-875D46694DA9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391C2-F40C-4D50-CEEA-60B257DF282D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1EA101C-8FE1-46EE-D51A-865076147986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8BE69A69-FC1F-DA1A-CE72-41003B10D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</p:spTree>
    <p:extLst>
      <p:ext uri="{BB962C8B-B14F-4D97-AF65-F5344CB8AC3E}">
        <p14:creationId xmlns:p14="http://schemas.microsoft.com/office/powerpoint/2010/main" val="849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3168-32E5-B2E8-B934-6048EA8B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52D-82EC-4769-7B61-33A450ED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90" y="256918"/>
            <a:ext cx="11237288" cy="9045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Assam’s RTS Journey</a:t>
            </a:r>
            <a:endParaRPr lang="en-IN" sz="3600" b="1" dirty="0">
              <a:latin typeface="+mn-lt"/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DCC0C-24D7-0B3A-7ECE-BFC51BC8FB14}"/>
              </a:ext>
            </a:extLst>
          </p:cNvPr>
          <p:cNvSpPr txBox="1"/>
          <p:nvPr/>
        </p:nvSpPr>
        <p:spPr>
          <a:xfrm>
            <a:off x="1001941" y="1161496"/>
            <a:ext cx="1099238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Assam’s energy mix is dominated by coal and gas, with RE at just 10%; As of March 2025, installed solar capacity ~225 MW, with RTS ~53 MW.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Policy &amp; Regulatory Push: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AREP 2022 target of 300 MW RTS by 2027 vs ICEP 2025 target: 1,900 MW RTS by 2030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State financial assistance: ₹15,000/kW (max ₹45,000), in addition to CFA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Regulatory enablers: Group/virtual net metering, inspection waiver for systems &lt;500 kVA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D33F33-D1E7-0BAD-A108-FE675B725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24" y="3980078"/>
            <a:ext cx="7046804" cy="24460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DB110B-2FC3-F8C7-99CF-58D92383C84A}"/>
              </a:ext>
            </a:extLst>
          </p:cNvPr>
          <p:cNvSpPr txBox="1"/>
          <p:nvPr/>
        </p:nvSpPr>
        <p:spPr>
          <a:xfrm>
            <a:off x="5039416" y="6259437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MNRE</a:t>
            </a:r>
            <a:endParaRPr lang="en-IN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2362D-5618-47D0-F3AD-185E8841B101}"/>
              </a:ext>
            </a:extLst>
          </p:cNvPr>
          <p:cNvSpPr txBox="1"/>
          <p:nvPr/>
        </p:nvSpPr>
        <p:spPr>
          <a:xfrm>
            <a:off x="2736224" y="3642835"/>
            <a:ext cx="6719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Installed capacity mix of Assam (April 2025)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48AA9-B4A2-310B-7D83-3ECC4EEE6D16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9D4507-F336-30E0-72C0-09A4044CF6AF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FC749AE-0146-E406-6359-F00D01CE46EE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50A854AB-32BE-10DA-0AC2-D42607F69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</p:spTree>
    <p:extLst>
      <p:ext uri="{BB962C8B-B14F-4D97-AF65-F5344CB8AC3E}">
        <p14:creationId xmlns:p14="http://schemas.microsoft.com/office/powerpoint/2010/main" val="391764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348A8-0545-E110-99E4-2601045A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67A1-8C2E-A6B0-CD9B-B021DA0E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90" y="85462"/>
            <a:ext cx="11237288" cy="9045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Growth &amp; Projections </a:t>
            </a:r>
            <a:endParaRPr lang="en-IN" sz="3600" b="1" dirty="0">
              <a:latin typeface="+mn-lt"/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1ED78-C9A4-EEA4-E5FC-9B41E57D1895}"/>
              </a:ext>
            </a:extLst>
          </p:cNvPr>
          <p:cNvSpPr txBox="1"/>
          <p:nvPr/>
        </p:nvSpPr>
        <p:spPr>
          <a:xfrm>
            <a:off x="1053591" y="959297"/>
            <a:ext cx="11063187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uptake under PM-Surya Ghar Yojana + state subsidies - Assam ranks 4th nationally with ~2.7 lakh PM-SGY applications in 9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RTS growth: ~15% CAGR over 5 years; recent surge at ~2% monthly | 400+ EPCs </a:t>
            </a:r>
            <a:r>
              <a:rPr lang="en-US" dirty="0" err="1"/>
              <a:t>empanelled</a:t>
            </a:r>
            <a:r>
              <a:rPr lang="en-US" dirty="0"/>
              <a:t>; more being added.</a:t>
            </a:r>
          </a:p>
          <a:p>
            <a:pPr lvl="0"/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Need for enhanced effort for RTS promotion, given the challenges involved in setting up ground-mounted PV projects and the significant benefits of rooftop solar in Assam—including land neutrality, grid support, cost savings, improved energy access, and contribution to climate and development goals.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At present, under BAU, the RTS capacity is expected to reach 88 MW by 2027 and 356 MW by 2030.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AABF5-984E-7FBD-2873-E1138C95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0" y="3637280"/>
            <a:ext cx="5921360" cy="296380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9576A-8D0A-6F03-1F6D-31CC92F94DC3}"/>
              </a:ext>
            </a:extLst>
          </p:cNvPr>
          <p:cNvSpPr txBox="1"/>
          <p:nvPr/>
        </p:nvSpPr>
        <p:spPr>
          <a:xfrm>
            <a:off x="879491" y="3383630"/>
            <a:ext cx="5921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of solar energy in Assam (2014–2025)</a:t>
            </a:r>
            <a:endParaRPr lang="en-IN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9803B-7847-4847-BCC5-3AF822348E7F}"/>
              </a:ext>
            </a:extLst>
          </p:cNvPr>
          <p:cNvSpPr txBox="1"/>
          <p:nvPr/>
        </p:nvSpPr>
        <p:spPr>
          <a:xfrm>
            <a:off x="1876277" y="6601082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MNRE</a:t>
            </a:r>
            <a:endParaRPr lang="en-IN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777259-E7DC-41AF-B67A-2231F06D6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033219"/>
              </p:ext>
            </p:extLst>
          </p:nvPr>
        </p:nvGraphicFramePr>
        <p:xfrm>
          <a:off x="6868603" y="3637280"/>
          <a:ext cx="5018597" cy="29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1B6692-E4BB-18BE-00AB-9FB95531FEBA}"/>
              </a:ext>
            </a:extLst>
          </p:cNvPr>
          <p:cNvSpPr txBox="1"/>
          <p:nvPr/>
        </p:nvSpPr>
        <p:spPr>
          <a:xfrm>
            <a:off x="6800850" y="6477971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iFOREST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</a:t>
            </a:r>
            <a:endParaRPr lang="en-IN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3642-E185-CE64-9FE6-C8D4E7DB8613}"/>
              </a:ext>
            </a:extLst>
          </p:cNvPr>
          <p:cNvSpPr txBox="1"/>
          <p:nvPr/>
        </p:nvSpPr>
        <p:spPr>
          <a:xfrm>
            <a:off x="6986588" y="3383630"/>
            <a:ext cx="4686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vs </a:t>
            </a:r>
            <a:r>
              <a:rPr lang="en-I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growth in RTS</a:t>
            </a:r>
            <a:endParaRPr lang="en-IN" sz="16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78BE55-5065-4A43-D57B-544D0FB9D00A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2004F-87AF-607C-63DB-3D522D3DA1F6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048C159-E030-A648-0374-E1B3A39EB096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21A34007-078C-BCD5-BD71-010685E27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</p:spTree>
    <p:extLst>
      <p:ext uri="{BB962C8B-B14F-4D97-AF65-F5344CB8AC3E}">
        <p14:creationId xmlns:p14="http://schemas.microsoft.com/office/powerpoint/2010/main" val="335256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6FD1A-9DCB-10DC-A364-529769E0C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05F-D4CC-2FC8-78B6-17CEDB77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746" y="96930"/>
            <a:ext cx="6016059" cy="90457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Focus/Objective</a:t>
            </a:r>
            <a:endParaRPr lang="en-IN" sz="3600" b="1" dirty="0">
              <a:latin typeface="+mn-lt"/>
              <a:ea typeface="Calibri Light"/>
              <a:cs typeface="Calibri Light"/>
            </a:endParaRPr>
          </a:p>
        </p:txBody>
      </p:sp>
      <p:pic>
        <p:nvPicPr>
          <p:cNvPr id="19" name="Picture 18" descr="A green and orange cover with black text&#10;&#10;AI-generated content may be incorrect.">
            <a:extLst>
              <a:ext uri="{FF2B5EF4-FFF2-40B4-BE49-F238E27FC236}">
                <a16:creationId xmlns:a16="http://schemas.microsoft.com/office/drawing/2014/main" id="{A6116C2E-AE13-81E8-9A06-2DFDA5145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/>
          <a:stretch>
            <a:fillRect/>
          </a:stretch>
        </p:blipFill>
        <p:spPr>
          <a:xfrm>
            <a:off x="0" y="0"/>
            <a:ext cx="6131859" cy="689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CE1F1-7267-D70B-B6B7-BD196C548265}"/>
              </a:ext>
            </a:extLst>
          </p:cNvPr>
          <p:cNvSpPr txBox="1"/>
          <p:nvPr/>
        </p:nvSpPr>
        <p:spPr>
          <a:xfrm>
            <a:off x="6410886" y="1638035"/>
            <a:ext cx="54628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Comprehensive assessment of Assam’s RTS potential, focusing on spatial distribution, technical feasibility, regulatory support, market dynamics, and implementation challenges. </a:t>
            </a:r>
          </a:p>
          <a:p>
            <a:endParaRPr lang="en-US" dirty="0"/>
          </a:p>
          <a:p>
            <a:r>
              <a:rPr lang="en-US" dirty="0"/>
              <a:t>Aims to inform decision-makers, utilities, and industry stakeholders by providing a data-driven view of where and how RTS can be effectively scaled across the state.</a:t>
            </a:r>
          </a:p>
          <a:p>
            <a:endParaRPr lang="en-US" dirty="0"/>
          </a:p>
          <a:p>
            <a:r>
              <a:rPr lang="en-US" dirty="0"/>
              <a:t>Provides recommendations for way forward for solar adoption, based on mapping of market dynamics. </a:t>
            </a:r>
          </a:p>
        </p:txBody>
      </p:sp>
    </p:spTree>
    <p:extLst>
      <p:ext uri="{BB962C8B-B14F-4D97-AF65-F5344CB8AC3E}">
        <p14:creationId xmlns:p14="http://schemas.microsoft.com/office/powerpoint/2010/main" val="417037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BCE0-ACD0-696A-2BEA-907EA052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E62331-611D-F859-F389-F66E2B6A8AFD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2E83A-3571-37E9-066B-D805885DF537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C288820-D550-71AD-375E-89425C0E419C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156F6B-7AA2-41C8-63FE-54F51927C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  <p:sp>
        <p:nvSpPr>
          <p:cNvPr id="12" name="Google Shape;258;p17">
            <a:extLst>
              <a:ext uri="{FF2B5EF4-FFF2-40B4-BE49-F238E27FC236}">
                <a16:creationId xmlns:a16="http://schemas.microsoft.com/office/drawing/2014/main" id="{BAB2D981-8F55-B8B7-B980-CF96A1340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949" y="274721"/>
            <a:ext cx="11343812" cy="5305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686" tIns="34334" rIns="68686" bIns="34334" rtlCol="0" anchor="ctr" anchorCtr="0">
            <a:noAutofit/>
          </a:bodyPr>
          <a:lstStyle/>
          <a:p>
            <a:pPr algn="ctr">
              <a:buSzPts val="3600"/>
            </a:pPr>
            <a:r>
              <a:rPr lang="en-US" sz="3600" b="1" dirty="0">
                <a:latin typeface="+mn-lt"/>
                <a:cs typeface="Calibri" panose="020F0502020204030204" pitchFamily="34" charset="0"/>
                <a:sym typeface="Arial"/>
              </a:rPr>
              <a:t>Estimating Total Rooftop Area of Assam</a:t>
            </a:r>
            <a:endParaRPr sz="3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4408B-CF30-15AD-CE8E-E283823873F8}"/>
              </a:ext>
            </a:extLst>
          </p:cNvPr>
          <p:cNvSpPr txBox="1"/>
          <p:nvPr/>
        </p:nvSpPr>
        <p:spPr>
          <a:xfrm>
            <a:off x="968424" y="1025364"/>
            <a:ext cx="1098686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cs typeface="Arial" panose="020B0604020202020204" pitchFamily="34" charset="0"/>
              </a:rPr>
              <a:t>Built-up footprint area (BFA) estimated at 737.1 km², using GIS-based modelling. Including 53% flat roofs (390.6 sq km), and 47% sloped (346.4 km²).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7D0C2-2FEC-FA50-64D2-02CCA151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55" y="2334407"/>
            <a:ext cx="4158355" cy="2051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23325B-68CB-3F26-65C1-95AC6113A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47" y="4483026"/>
            <a:ext cx="5216559" cy="1968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8AFB90-2E8B-7DBF-B0BF-08B0211A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447" y="4372794"/>
            <a:ext cx="4905364" cy="20518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05EEB8-BDD8-1950-7CD8-8164BCA481FA}"/>
              </a:ext>
            </a:extLst>
          </p:cNvPr>
          <p:cNvSpPr txBox="1"/>
          <p:nvPr/>
        </p:nvSpPr>
        <p:spPr>
          <a:xfrm>
            <a:off x="3514768" y="1953369"/>
            <a:ext cx="5162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BFA rural and urban area-wise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1B7D2-72F7-17A7-D71A-C405FF008AA0}"/>
              </a:ext>
            </a:extLst>
          </p:cNvPr>
          <p:cNvSpPr txBox="1"/>
          <p:nvPr/>
        </p:nvSpPr>
        <p:spPr>
          <a:xfrm>
            <a:off x="7012511" y="4020341"/>
            <a:ext cx="4942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Building category-wise BFA in Urban Areas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CB4D1-95AD-B0D9-3D2A-C37DA66957AC}"/>
              </a:ext>
            </a:extLst>
          </p:cNvPr>
          <p:cNvSpPr txBox="1"/>
          <p:nvPr/>
        </p:nvSpPr>
        <p:spPr>
          <a:xfrm>
            <a:off x="789949" y="4020341"/>
            <a:ext cx="4696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Building category-wise BFA in rural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C62DE-4E79-618D-ED43-DBAC0121EFBA}"/>
              </a:ext>
            </a:extLst>
          </p:cNvPr>
          <p:cNvSpPr txBox="1"/>
          <p:nvPr/>
        </p:nvSpPr>
        <p:spPr>
          <a:xfrm>
            <a:off x="6800850" y="6477971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iFOREST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estimates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85894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1A70A8-A79B-08EC-EDD4-4659539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40" y="833887"/>
            <a:ext cx="7197423" cy="5436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402395-FCCE-A261-2B8E-E4BF8E0FFCAB}"/>
              </a:ext>
            </a:extLst>
          </p:cNvPr>
          <p:cNvSpPr txBox="1"/>
          <p:nvPr/>
        </p:nvSpPr>
        <p:spPr>
          <a:xfrm>
            <a:off x="879522" y="1110886"/>
            <a:ext cx="461254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Estimated RTS potential: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Low-utilisation scenario: 7,321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High-utilisation scenario: 13,428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95% of potential lies in residential and mixed-use buildings.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Districts with the highest potential: </a:t>
            </a:r>
            <a:r>
              <a:rPr lang="en-IN" sz="2000" dirty="0" err="1"/>
              <a:t>Kamrup</a:t>
            </a:r>
            <a:r>
              <a:rPr lang="en-IN" sz="2000" dirty="0"/>
              <a:t> Metropolitan, </a:t>
            </a:r>
            <a:r>
              <a:rPr lang="en-IN" sz="2000" dirty="0" err="1"/>
              <a:t>Kamrup</a:t>
            </a:r>
            <a:r>
              <a:rPr lang="en-IN" sz="2000" dirty="0"/>
              <a:t>, Nagaon, Tinsukia, </a:t>
            </a:r>
            <a:r>
              <a:rPr lang="en-IN" sz="2000" dirty="0" err="1"/>
              <a:t>Golaghat</a:t>
            </a:r>
            <a:r>
              <a:rPr lang="en-IN" sz="2000" dirty="0"/>
              <a:t>, </a:t>
            </a:r>
            <a:r>
              <a:rPr lang="en-US" sz="2000" dirty="0"/>
              <a:t>followed by Tinsukia, </a:t>
            </a:r>
            <a:r>
              <a:rPr lang="en-US" sz="2000" dirty="0" err="1"/>
              <a:t>Golaghat</a:t>
            </a:r>
            <a:r>
              <a:rPr lang="en-US" sz="2000" dirty="0"/>
              <a:t>, and Dibrugarh,</a:t>
            </a:r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Solar insolation: 4.01 – 4.61 kWh/m²/day, increasing from north to south.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307E12-4DBB-8861-7152-CEC7064D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2" y="142875"/>
            <a:ext cx="11312478" cy="691012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+mn-lt"/>
              </a:rPr>
              <a:t>Estimated Theoretical RTS Potential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0F58B-DD3D-FE49-CD9F-F0236819370E}"/>
              </a:ext>
            </a:extLst>
          </p:cNvPr>
          <p:cNvSpPr txBox="1"/>
          <p:nvPr/>
        </p:nvSpPr>
        <p:spPr>
          <a:xfrm>
            <a:off x="7002555" y="6249371"/>
            <a:ext cx="474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iFOREST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estimates</a:t>
            </a:r>
            <a:endParaRPr lang="en-IN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30667-6732-26E6-AC06-7BFDE99DC48C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85F00-281A-BC8F-67E6-A34535C3E32E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B3AA5CD-8CD8-1529-335A-D7D3E1B6EE79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6CDE08CF-D5D0-3127-AED1-9353D8658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</p:spTree>
    <p:extLst>
      <p:ext uri="{BB962C8B-B14F-4D97-AF65-F5344CB8AC3E}">
        <p14:creationId xmlns:p14="http://schemas.microsoft.com/office/powerpoint/2010/main" val="42273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FA0C-143C-40FC-8032-D911BF79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43" y="312457"/>
            <a:ext cx="5364336" cy="11551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  <a:ea typeface="Calibri Light"/>
                <a:cs typeface="Calibri" panose="020F0502020204030204" pitchFamily="34" charset="0"/>
              </a:rPr>
              <a:t>Estimated Theoretical RTS Potential in Guwahati</a:t>
            </a:r>
            <a:endParaRPr lang="en-IN" sz="36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EB087-19F6-EB66-5CC5-0DF8CCD66C03}"/>
              </a:ext>
            </a:extLst>
          </p:cNvPr>
          <p:cNvSpPr txBox="1"/>
          <p:nvPr/>
        </p:nvSpPr>
        <p:spPr>
          <a:xfrm>
            <a:off x="908269" y="1636921"/>
            <a:ext cx="508477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Total rooftop area (as measured by BFA) of 33.8 km</a:t>
            </a:r>
            <a:r>
              <a:rPr lang="en-US" baseline="30000" dirty="0"/>
              <a:t>2</a:t>
            </a:r>
            <a:r>
              <a:rPr lang="en-US" dirty="0"/>
              <a:t>, and </a:t>
            </a:r>
            <a:r>
              <a:rPr lang="en-IN" dirty="0"/>
              <a:t>85% of Guwahati’s BFA is mixed-use buildings.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Guwahati’s RTS potential: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Low scenario: 626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High scenario: 985 MW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Priority Wards: </a:t>
            </a:r>
            <a:r>
              <a:rPr lang="en-IN" dirty="0" err="1"/>
              <a:t>Lokhra</a:t>
            </a:r>
            <a:r>
              <a:rPr lang="en-IN" dirty="0"/>
              <a:t>, </a:t>
            </a:r>
            <a:r>
              <a:rPr lang="en-IN" dirty="0" err="1"/>
              <a:t>Garbhanga</a:t>
            </a:r>
            <a:r>
              <a:rPr lang="en-IN" dirty="0"/>
              <a:t>, </a:t>
            </a:r>
            <a:r>
              <a:rPr lang="en-IN" dirty="0" err="1"/>
              <a:t>Sarusajai</a:t>
            </a:r>
            <a:r>
              <a:rPr lang="en-IN" dirty="0"/>
              <a:t>, </a:t>
            </a:r>
            <a:r>
              <a:rPr lang="en-IN" dirty="0" err="1"/>
              <a:t>Bor</a:t>
            </a:r>
            <a:r>
              <a:rPr lang="en-IN" dirty="0"/>
              <a:t> Soja, has the highest potential (Ward 23), followed by Basistha, </a:t>
            </a:r>
            <a:r>
              <a:rPr lang="en-IN" dirty="0" err="1"/>
              <a:t>Khanapara</a:t>
            </a:r>
            <a:r>
              <a:rPr lang="en-IN" dirty="0"/>
              <a:t>, Dispur, </a:t>
            </a:r>
            <a:r>
              <a:rPr lang="en-IN" dirty="0" err="1"/>
              <a:t>Kahilipara</a:t>
            </a:r>
            <a:r>
              <a:rPr lang="en-IN" dirty="0"/>
              <a:t> (Wards 24, 43, 41, 16) have significant potential.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High urban density and flat rooftops (64%) favour solar adoption.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BB16B2-147F-5B47-E096-B9AC2C05AC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3899079"/>
            <a:ext cx="5722429" cy="2904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D3311B-0993-1E69-C4E7-4E57357A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10" y="312457"/>
            <a:ext cx="5821290" cy="341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8430FD-D12A-F615-291F-8B2725253FD1}"/>
              </a:ext>
            </a:extLst>
          </p:cNvPr>
          <p:cNvSpPr txBox="1"/>
          <p:nvPr/>
        </p:nvSpPr>
        <p:spPr>
          <a:xfrm>
            <a:off x="6327155" y="231320"/>
            <a:ext cx="5451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Variation in RTS potential across Guwahati (high scenario)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CD9DC-CA1C-85C2-C167-ACF4AD3082B9}"/>
              </a:ext>
            </a:extLst>
          </p:cNvPr>
          <p:cNvSpPr txBox="1"/>
          <p:nvPr/>
        </p:nvSpPr>
        <p:spPr>
          <a:xfrm>
            <a:off x="6441141" y="3560525"/>
            <a:ext cx="5306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710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/>
              <a:t>Priority sites for RTS in Guwahati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F9FEA-EA3B-F03C-D1BD-0FFCDDD29BB7}"/>
              </a:ext>
            </a:extLst>
          </p:cNvPr>
          <p:cNvSpPr/>
          <p:nvPr/>
        </p:nvSpPr>
        <p:spPr>
          <a:xfrm>
            <a:off x="169" y="0"/>
            <a:ext cx="688166" cy="3434732"/>
          </a:xfrm>
          <a:prstGeom prst="rect">
            <a:avLst/>
          </a:prstGeom>
          <a:solidFill>
            <a:srgbClr val="778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E93D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A0F4D-A610-C942-A2B6-70EFC2E0B139}"/>
              </a:ext>
            </a:extLst>
          </p:cNvPr>
          <p:cNvSpPr/>
          <p:nvPr/>
        </p:nvSpPr>
        <p:spPr>
          <a:xfrm>
            <a:off x="169" y="3090344"/>
            <a:ext cx="688166" cy="3767657"/>
          </a:xfrm>
          <a:prstGeom prst="rect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851993C-5C65-287B-7241-6CBD33B49237}"/>
              </a:ext>
            </a:extLst>
          </p:cNvPr>
          <p:cNvSpPr/>
          <p:nvPr/>
        </p:nvSpPr>
        <p:spPr>
          <a:xfrm>
            <a:off x="168" y="2747260"/>
            <a:ext cx="688167" cy="343085"/>
          </a:xfrm>
          <a:prstGeom prst="rtTriangle">
            <a:avLst/>
          </a:prstGeom>
          <a:solidFill>
            <a:srgbClr val="323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B5820BC6-5B25-A18E-CE75-8D631D393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440" b="14440"/>
          <a:stretch/>
        </p:blipFill>
        <p:spPr>
          <a:xfrm rot="16200000">
            <a:off x="-842559" y="1175520"/>
            <a:ext cx="2373620" cy="572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3EDED-05A6-6D68-F22B-BB2C61BDD4CA}"/>
              </a:ext>
            </a:extLst>
          </p:cNvPr>
          <p:cNvSpPr txBox="1"/>
          <p:nvPr/>
        </p:nvSpPr>
        <p:spPr>
          <a:xfrm>
            <a:off x="7147111" y="6557557"/>
            <a:ext cx="43104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iFOREST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estimates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207945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d7581-f105-4e22-b440-21a89fcdac82">
      <Terms xmlns="http://schemas.microsoft.com/office/infopath/2007/PartnerControls"/>
    </lcf76f155ced4ddcb4097134ff3c332f>
    <TaxCatchAll xmlns="7869faa9-3f54-4d24-95de-aeb35337e7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CB9F5373B44EB7236722DEB9610B" ma:contentTypeVersion="12" ma:contentTypeDescription="Create a new document." ma:contentTypeScope="" ma:versionID="8e0f83d545556ef5327f331b4667207d">
  <xsd:schema xmlns:xsd="http://www.w3.org/2001/XMLSchema" xmlns:xs="http://www.w3.org/2001/XMLSchema" xmlns:p="http://schemas.microsoft.com/office/2006/metadata/properties" xmlns:ns2="fcad7581-f105-4e22-b440-21a89fcdac82" xmlns:ns3="7869faa9-3f54-4d24-95de-aeb35337e7a7" targetNamespace="http://schemas.microsoft.com/office/2006/metadata/properties" ma:root="true" ma:fieldsID="827625bfe4cbf435b8a31fec3fd9f054" ns2:_="" ns3:_="">
    <xsd:import namespace="fcad7581-f105-4e22-b440-21a89fcdac82"/>
    <xsd:import namespace="7869faa9-3f54-4d24-95de-aeb35337e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d7581-f105-4e22-b440-21a89fcda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3686894-d94a-470e-8c17-2ab2fbe865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aa9-3f54-4d24-95de-aeb35337e7a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e69eb4-3271-4adb-9ff8-7f72b9ea9ea7}" ma:internalName="TaxCatchAll" ma:showField="CatchAllData" ma:web="7869faa9-3f54-4d24-95de-aeb35337e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FF7EF-9DCF-4CAD-A2B7-60AEA525F3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AC7C1-793C-4412-A300-E1BBD9AAC1B4}">
  <ds:schemaRefs>
    <ds:schemaRef ds:uri="fcad7581-f105-4e22-b440-21a89fcda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869faa9-3f54-4d24-95de-aeb35337e7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6726EF-7546-47B4-B63C-1198762F78A7}">
  <ds:schemaRefs>
    <ds:schemaRef ds:uri="7869faa9-3f54-4d24-95de-aeb35337e7a7"/>
    <ds:schemaRef ds:uri="fcad7581-f105-4e22-b440-21a89fcdac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1992</Words>
  <Application>Microsoft Macintosh PowerPoint</Application>
  <PresentationFormat>Widescreen</PresentationFormat>
  <Paragraphs>217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Aileron Black</vt:lpstr>
      <vt:lpstr>Aileron Thin</vt:lpstr>
      <vt:lpstr>Arial</vt:lpstr>
      <vt:lpstr>Calibri</vt:lpstr>
      <vt:lpstr>Calibri Light</vt:lpstr>
      <vt:lpstr>Office Theme</vt:lpstr>
      <vt:lpstr>Accelerating Rooftop Solar In Assam</vt:lpstr>
      <vt:lpstr>Rooftop Solar: Key to Land-Neutral RE Growth in India</vt:lpstr>
      <vt:lpstr>Best Practices in RTS Adoption by Leading States </vt:lpstr>
      <vt:lpstr>Assam’s RTS Journey</vt:lpstr>
      <vt:lpstr>Growth &amp; Projections </vt:lpstr>
      <vt:lpstr>Focus/Objective</vt:lpstr>
      <vt:lpstr>Estimating Total Rooftop Area of Assam</vt:lpstr>
      <vt:lpstr>Estimated Theoretical RTS Potential</vt:lpstr>
      <vt:lpstr>Estimated Theoretical RTS Potential in Guwahati</vt:lpstr>
      <vt:lpstr>Demand-side assessment</vt:lpstr>
      <vt:lpstr>Barriers to expanding RTS</vt:lpstr>
      <vt:lpstr>Barriers to expanding RTS</vt:lpstr>
      <vt:lpstr>Recommendations</vt:lpstr>
      <vt:lpstr>Recommendations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Assam_RTS_Report</dc:title>
  <dc:creator>Suhail mir</dc:creator>
  <cp:lastModifiedBy>Mandvi Singh</cp:lastModifiedBy>
  <cp:revision>20</cp:revision>
  <dcterms:created xsi:type="dcterms:W3CDTF">2025-04-12T09:15:51Z</dcterms:created>
  <dcterms:modified xsi:type="dcterms:W3CDTF">2025-06-20T00:22:56Z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0x0101009E31CB9F5373B44EB7236722DEB9610B</vt:lpwstr>
  </property>
  <property fmtid="{D5CDD505-2E9C-101B-9397-08002B2CF9AE}" pid="3" name="MediaServiceImageTags">
    <vt:lpwstr/>
  </property>
</Properties>
</file>