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473" r:id="rId3"/>
    <p:sldId id="469" r:id="rId4"/>
    <p:sldId id="474" r:id="rId5"/>
    <p:sldId id="475" r:id="rId6"/>
    <p:sldId id="477" r:id="rId7"/>
    <p:sldId id="478" r:id="rId8"/>
    <p:sldId id="480" r:id="rId9"/>
    <p:sldId id="406" r:id="rId10"/>
    <p:sldId id="479" r:id="rId11"/>
    <p:sldId id="481" r:id="rId12"/>
    <p:sldId id="482" r:id="rId13"/>
    <p:sldId id="483" r:id="rId14"/>
    <p:sldId id="40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MfPgONc30dtLT2n+KH2lDx0c1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A6C8A-7FA0-3643-816E-A8C1F39C7992}" v="1256" dt="2023-09-21T03:48:17.632"/>
  </p1510:revLst>
</p1510:revInfo>
</file>

<file path=ppt/tableStyles.xml><?xml version="1.0" encoding="utf-8"?>
<a:tblStyleLst xmlns:a="http://schemas.openxmlformats.org/drawingml/2006/main" def="{E4BDEB45-81A9-4EC0-AAC3-A6CD6996CB06}">
  <a:tblStyle styleId="{E4BDEB45-81A9-4EC0-AAC3-A6CD6996CB0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8"/>
    <p:restoredTop sz="93741" autoAdjust="0"/>
  </p:normalViewPr>
  <p:slideViewPr>
    <p:cSldViewPr snapToGrid="0">
      <p:cViewPr varScale="1">
        <p:scale>
          <a:sx n="111" d="100"/>
          <a:sy n="111" d="100"/>
        </p:scale>
        <p:origin x="4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vi Singh" userId="e383f168-4dd3-47fa-9279-7ed775effd25" providerId="ADAL" clId="{C68A6C8A-7FA0-3643-816E-A8C1F39C7992}"/>
    <pc:docChg chg="undo redo custSel addSld delSld modSld sldOrd">
      <pc:chgData name="Mandvi Singh" userId="e383f168-4dd3-47fa-9279-7ed775effd25" providerId="ADAL" clId="{C68A6C8A-7FA0-3643-816E-A8C1F39C7992}" dt="2023-09-21T03:51:11.686" v="12432" actId="1076"/>
      <pc:docMkLst>
        <pc:docMk/>
      </pc:docMkLst>
      <pc:sldChg chg="addSp delSp modSp mod">
        <pc:chgData name="Mandvi Singh" userId="e383f168-4dd3-47fa-9279-7ed775effd25" providerId="ADAL" clId="{C68A6C8A-7FA0-3643-816E-A8C1F39C7992}" dt="2023-09-18T03:39:24.131" v="260" actId="20577"/>
        <pc:sldMkLst>
          <pc:docMk/>
          <pc:sldMk cId="0" sldId="256"/>
        </pc:sldMkLst>
        <pc:spChg chg="mod">
          <ac:chgData name="Mandvi Singh" userId="e383f168-4dd3-47fa-9279-7ed775effd25" providerId="ADAL" clId="{C68A6C8A-7FA0-3643-816E-A8C1F39C7992}" dt="2023-09-18T03:38:22.690" v="180" actId="1076"/>
          <ac:spMkLst>
            <pc:docMk/>
            <pc:sldMk cId="0" sldId="256"/>
            <ac:spMk id="88" creationId="{00000000-0000-0000-0000-000000000000}"/>
          </ac:spMkLst>
        </pc:spChg>
        <pc:spChg chg="del">
          <ac:chgData name="Mandvi Singh" userId="e383f168-4dd3-47fa-9279-7ed775effd25" providerId="ADAL" clId="{C68A6C8A-7FA0-3643-816E-A8C1F39C7992}" dt="2023-09-18T03:36:02.300" v="138" actId="478"/>
          <ac:spMkLst>
            <pc:docMk/>
            <pc:sldMk cId="0" sldId="256"/>
            <ac:spMk id="89" creationId="{00000000-0000-0000-0000-000000000000}"/>
          </ac:spMkLst>
        </pc:spChg>
        <pc:spChg chg="mod">
          <ac:chgData name="Mandvi Singh" userId="e383f168-4dd3-47fa-9279-7ed775effd25" providerId="ADAL" clId="{C68A6C8A-7FA0-3643-816E-A8C1F39C7992}" dt="2023-09-18T03:39:24.131" v="260" actId="20577"/>
          <ac:spMkLst>
            <pc:docMk/>
            <pc:sldMk cId="0" sldId="256"/>
            <ac:spMk id="91" creationId="{00000000-0000-0000-0000-000000000000}"/>
          </ac:spMkLst>
        </pc:spChg>
        <pc:picChg chg="add del mod">
          <ac:chgData name="Mandvi Singh" userId="e383f168-4dd3-47fa-9279-7ed775effd25" providerId="ADAL" clId="{C68A6C8A-7FA0-3643-816E-A8C1F39C7992}" dt="2023-09-18T03:34:04.670" v="133" actId="478"/>
          <ac:picMkLst>
            <pc:docMk/>
            <pc:sldMk cId="0" sldId="256"/>
            <ac:picMk id="2" creationId="{292BCC30-96DE-5507-386E-BD5B02EFBAB0}"/>
          </ac:picMkLst>
        </pc:picChg>
        <pc:picChg chg="add mod">
          <ac:chgData name="Mandvi Singh" userId="e383f168-4dd3-47fa-9279-7ed775effd25" providerId="ADAL" clId="{C68A6C8A-7FA0-3643-816E-A8C1F39C7992}" dt="2023-09-18T03:38:10.463" v="177" actId="1076"/>
          <ac:picMkLst>
            <pc:docMk/>
            <pc:sldMk cId="0" sldId="256"/>
            <ac:picMk id="4" creationId="{B078D162-0BB6-669C-ADCE-F8259D212991}"/>
          </ac:picMkLst>
        </pc:picChg>
        <pc:picChg chg="mod">
          <ac:chgData name="Mandvi Singh" userId="e383f168-4dd3-47fa-9279-7ed775effd25" providerId="ADAL" clId="{C68A6C8A-7FA0-3643-816E-A8C1F39C7992}" dt="2023-09-18T03:38:46.070" v="191" actId="1038"/>
          <ac:picMkLst>
            <pc:docMk/>
            <pc:sldMk cId="0" sldId="256"/>
            <ac:picMk id="1026" creationId="{ABAC3362-7288-0715-4407-690762347346}"/>
          </ac:picMkLst>
        </pc:picChg>
      </pc:sldChg>
      <pc:sldChg chg="del">
        <pc:chgData name="Mandvi Singh" userId="e383f168-4dd3-47fa-9279-7ed775effd25" providerId="ADAL" clId="{C68A6C8A-7FA0-3643-816E-A8C1F39C7992}" dt="2023-09-18T03:40:21.352" v="269" actId="2696"/>
        <pc:sldMkLst>
          <pc:docMk/>
          <pc:sldMk cId="1062756898" sldId="380"/>
        </pc:sldMkLst>
      </pc:sldChg>
      <pc:sldChg chg="del">
        <pc:chgData name="Mandvi Singh" userId="e383f168-4dd3-47fa-9279-7ed775effd25" providerId="ADAL" clId="{C68A6C8A-7FA0-3643-816E-A8C1F39C7992}" dt="2023-09-18T03:39:39.250" v="264" actId="2696"/>
        <pc:sldMkLst>
          <pc:docMk/>
          <pc:sldMk cId="781555778" sldId="384"/>
        </pc:sldMkLst>
      </pc:sldChg>
      <pc:sldChg chg="del">
        <pc:chgData name="Mandvi Singh" userId="e383f168-4dd3-47fa-9279-7ed775effd25" providerId="ADAL" clId="{C68A6C8A-7FA0-3643-816E-A8C1F39C7992}" dt="2023-09-18T03:39:39.220" v="263" actId="2696"/>
        <pc:sldMkLst>
          <pc:docMk/>
          <pc:sldMk cId="2826655510" sldId="386"/>
        </pc:sldMkLst>
      </pc:sldChg>
      <pc:sldChg chg="addSp delSp modSp del mod ord">
        <pc:chgData name="Mandvi Singh" userId="e383f168-4dd3-47fa-9279-7ed775effd25" providerId="ADAL" clId="{C68A6C8A-7FA0-3643-816E-A8C1F39C7992}" dt="2023-09-18T03:47:50.376" v="866" actId="2696"/>
        <pc:sldMkLst>
          <pc:docMk/>
          <pc:sldMk cId="3693874004" sldId="396"/>
        </pc:sldMkLst>
        <pc:spChg chg="add del">
          <ac:chgData name="Mandvi Singh" userId="e383f168-4dd3-47fa-9279-7ed775effd25" providerId="ADAL" clId="{C68A6C8A-7FA0-3643-816E-A8C1F39C7992}" dt="2023-09-18T03:40:04.877" v="267" actId="22"/>
          <ac:spMkLst>
            <pc:docMk/>
            <pc:sldMk cId="3693874004" sldId="396"/>
            <ac:spMk id="3" creationId="{A016F412-D6B4-5201-13ED-723C9DE5DFCB}"/>
          </ac:spMkLst>
        </pc:spChg>
        <pc:spChg chg="mod">
          <ac:chgData name="Mandvi Singh" userId="e383f168-4dd3-47fa-9279-7ed775effd25" providerId="ADAL" clId="{C68A6C8A-7FA0-3643-816E-A8C1F39C7992}" dt="2023-09-18T03:43:35.021" v="615" actId="20577"/>
          <ac:spMkLst>
            <pc:docMk/>
            <pc:sldMk cId="3693874004" sldId="396"/>
            <ac:spMk id="91" creationId="{00000000-0000-0000-0000-000000000000}"/>
          </ac:spMkLst>
        </pc:spChg>
      </pc:sldChg>
      <pc:sldChg chg="del">
        <pc:chgData name="Mandvi Singh" userId="e383f168-4dd3-47fa-9279-7ed775effd25" providerId="ADAL" clId="{C68A6C8A-7FA0-3643-816E-A8C1F39C7992}" dt="2023-09-18T03:39:39.172" v="262" actId="2696"/>
        <pc:sldMkLst>
          <pc:docMk/>
          <pc:sldMk cId="3930331035" sldId="399"/>
        </pc:sldMkLst>
      </pc:sldChg>
      <pc:sldChg chg="del">
        <pc:chgData name="Mandvi Singh" userId="e383f168-4dd3-47fa-9279-7ed775effd25" providerId="ADAL" clId="{C68A6C8A-7FA0-3643-816E-A8C1F39C7992}" dt="2023-09-18T03:40:22.642" v="272" actId="2696"/>
        <pc:sldMkLst>
          <pc:docMk/>
          <pc:sldMk cId="1701898248" sldId="401"/>
        </pc:sldMkLst>
      </pc:sldChg>
      <pc:sldChg chg="addSp delSp modSp mod">
        <pc:chgData name="Mandvi Singh" userId="e383f168-4dd3-47fa-9279-7ed775effd25" providerId="ADAL" clId="{C68A6C8A-7FA0-3643-816E-A8C1F39C7992}" dt="2023-09-21T00:48:45.512" v="8917" actId="20577"/>
        <pc:sldMkLst>
          <pc:docMk/>
          <pc:sldMk cId="2140411065" sldId="406"/>
        </pc:sldMkLst>
        <pc:spChg chg="del">
          <ac:chgData name="Mandvi Singh" userId="e383f168-4dd3-47fa-9279-7ed775effd25" providerId="ADAL" clId="{C68A6C8A-7FA0-3643-816E-A8C1F39C7992}" dt="2023-09-18T03:44:53.857" v="769" actId="478"/>
          <ac:spMkLst>
            <pc:docMk/>
            <pc:sldMk cId="2140411065" sldId="406"/>
            <ac:spMk id="2" creationId="{C8D0D26A-58C5-0473-AD3D-FCB4D29B6A30}"/>
          </ac:spMkLst>
        </pc:spChg>
        <pc:spChg chg="add mod">
          <ac:chgData name="Mandvi Singh" userId="e383f168-4dd3-47fa-9279-7ed775effd25" providerId="ADAL" clId="{C68A6C8A-7FA0-3643-816E-A8C1F39C7992}" dt="2023-09-21T00:48:45.512" v="8917" actId="20577"/>
          <ac:spMkLst>
            <pc:docMk/>
            <pc:sldMk cId="2140411065" sldId="406"/>
            <ac:spMk id="3" creationId="{CAA45943-137E-7722-249A-933C274772D0}"/>
          </ac:spMkLst>
        </pc:spChg>
        <pc:spChg chg="del">
          <ac:chgData name="Mandvi Singh" userId="e383f168-4dd3-47fa-9279-7ed775effd25" providerId="ADAL" clId="{C68A6C8A-7FA0-3643-816E-A8C1F39C7992}" dt="2023-09-18T03:44:53.857" v="769" actId="478"/>
          <ac:spMkLst>
            <pc:docMk/>
            <pc:sldMk cId="2140411065" sldId="406"/>
            <ac:spMk id="7" creationId="{4D34C4D5-CB29-6706-9497-15F4449B45DC}"/>
          </ac:spMkLst>
        </pc:spChg>
        <pc:spChg chg="del">
          <ac:chgData name="Mandvi Singh" userId="e383f168-4dd3-47fa-9279-7ed775effd25" providerId="ADAL" clId="{C68A6C8A-7FA0-3643-816E-A8C1F39C7992}" dt="2023-09-18T03:44:53.857" v="769" actId="478"/>
          <ac:spMkLst>
            <pc:docMk/>
            <pc:sldMk cId="2140411065" sldId="406"/>
            <ac:spMk id="8" creationId="{D67CAEFE-0360-E341-AC39-FE73F4F8EA18}"/>
          </ac:spMkLst>
        </pc:spChg>
        <pc:spChg chg="del">
          <ac:chgData name="Mandvi Singh" userId="e383f168-4dd3-47fa-9279-7ed775effd25" providerId="ADAL" clId="{C68A6C8A-7FA0-3643-816E-A8C1F39C7992}" dt="2023-09-18T03:44:53.857" v="769" actId="478"/>
          <ac:spMkLst>
            <pc:docMk/>
            <pc:sldMk cId="2140411065" sldId="406"/>
            <ac:spMk id="9" creationId="{E088E554-BBE0-4737-149F-019AAEBD1F3A}"/>
          </ac:spMkLst>
        </pc:spChg>
        <pc:spChg chg="mod">
          <ac:chgData name="Mandvi Singh" userId="e383f168-4dd3-47fa-9279-7ed775effd25" providerId="ADAL" clId="{C68A6C8A-7FA0-3643-816E-A8C1F39C7992}" dt="2023-09-18T10:24:27.045" v="6801"/>
          <ac:spMkLst>
            <pc:docMk/>
            <pc:sldMk cId="2140411065" sldId="406"/>
            <ac:spMk id="19" creationId="{59B8DE38-675D-9712-B633-C89FA26EAD80}"/>
          </ac:spMkLst>
        </pc:spChg>
      </pc:sldChg>
      <pc:sldChg chg="modSp del mod">
        <pc:chgData name="Mandvi Singh" userId="e383f168-4dd3-47fa-9279-7ed775effd25" providerId="ADAL" clId="{C68A6C8A-7FA0-3643-816E-A8C1F39C7992}" dt="2023-09-21T03:50:50.330" v="12430" actId="2696"/>
        <pc:sldMkLst>
          <pc:docMk/>
          <pc:sldMk cId="1418740684" sldId="407"/>
        </pc:sldMkLst>
        <pc:spChg chg="mod">
          <ac:chgData name="Mandvi Singh" userId="e383f168-4dd3-47fa-9279-7ed775effd25" providerId="ADAL" clId="{C68A6C8A-7FA0-3643-816E-A8C1F39C7992}" dt="2023-09-21T02:19:09.808" v="10890" actId="20577"/>
          <ac:spMkLst>
            <pc:docMk/>
            <pc:sldMk cId="1418740684" sldId="407"/>
            <ac:spMk id="4" creationId="{DC770AD2-C047-E119-732A-6D286534A6FA}"/>
          </ac:spMkLst>
        </pc:spChg>
        <pc:spChg chg="mod">
          <ac:chgData name="Mandvi Singh" userId="e383f168-4dd3-47fa-9279-7ed775effd25" providerId="ADAL" clId="{C68A6C8A-7FA0-3643-816E-A8C1F39C7992}" dt="2023-09-21T02:18:52.741" v="10886" actId="20577"/>
          <ac:spMkLst>
            <pc:docMk/>
            <pc:sldMk cId="1418740684" sldId="407"/>
            <ac:spMk id="19" creationId="{59B8DE38-675D-9712-B633-C89FA26EAD80}"/>
          </ac:spMkLst>
        </pc:spChg>
        <pc:picChg chg="mod">
          <ac:chgData name="Mandvi Singh" userId="e383f168-4dd3-47fa-9279-7ed775effd25" providerId="ADAL" clId="{C68A6C8A-7FA0-3643-816E-A8C1F39C7992}" dt="2023-09-18T10:40:35.309" v="6865" actId="14100"/>
          <ac:picMkLst>
            <pc:docMk/>
            <pc:sldMk cId="1418740684" sldId="407"/>
            <ac:picMk id="6" creationId="{427608B4-0B22-FF0C-78B4-86C9B565DA7C}"/>
          </ac:picMkLst>
        </pc:picChg>
      </pc:sldChg>
      <pc:sldChg chg="del">
        <pc:chgData name="Mandvi Singh" userId="e383f168-4dd3-47fa-9279-7ed775effd25" providerId="ADAL" clId="{C68A6C8A-7FA0-3643-816E-A8C1F39C7992}" dt="2023-09-18T03:40:21.720" v="270" actId="2696"/>
        <pc:sldMkLst>
          <pc:docMk/>
          <pc:sldMk cId="2301643813" sldId="408"/>
        </pc:sldMkLst>
      </pc:sldChg>
      <pc:sldChg chg="del">
        <pc:chgData name="Mandvi Singh" userId="e383f168-4dd3-47fa-9279-7ed775effd25" providerId="ADAL" clId="{C68A6C8A-7FA0-3643-816E-A8C1F39C7992}" dt="2023-09-18T03:40:22.260" v="271" actId="2696"/>
        <pc:sldMkLst>
          <pc:docMk/>
          <pc:sldMk cId="1619668806" sldId="465"/>
        </pc:sldMkLst>
      </pc:sldChg>
      <pc:sldChg chg="del">
        <pc:chgData name="Mandvi Singh" userId="e383f168-4dd3-47fa-9279-7ed775effd25" providerId="ADAL" clId="{C68A6C8A-7FA0-3643-816E-A8C1F39C7992}" dt="2023-09-18T03:39:39.142" v="261" actId="2696"/>
        <pc:sldMkLst>
          <pc:docMk/>
          <pc:sldMk cId="997894200" sldId="466"/>
        </pc:sldMkLst>
      </pc:sldChg>
      <pc:sldChg chg="addSp delSp modSp del mod">
        <pc:chgData name="Mandvi Singh" userId="e383f168-4dd3-47fa-9279-7ed775effd25" providerId="ADAL" clId="{C68A6C8A-7FA0-3643-816E-A8C1F39C7992}" dt="2023-09-18T10:20:30.772" v="6648" actId="2696"/>
        <pc:sldMkLst>
          <pc:docMk/>
          <pc:sldMk cId="2844396650" sldId="467"/>
        </pc:sldMkLst>
        <pc:spChg chg="del">
          <ac:chgData name="Mandvi Singh" userId="e383f168-4dd3-47fa-9279-7ed775effd25" providerId="ADAL" clId="{C68A6C8A-7FA0-3643-816E-A8C1F39C7992}" dt="2023-09-18T09:43:51.352" v="5478" actId="478"/>
          <ac:spMkLst>
            <pc:docMk/>
            <pc:sldMk cId="2844396650" sldId="467"/>
            <ac:spMk id="2" creationId="{C8D0D26A-58C5-0473-AD3D-FCB4D29B6A30}"/>
          </ac:spMkLst>
        </pc:spChg>
        <pc:spChg chg="add del">
          <ac:chgData name="Mandvi Singh" userId="e383f168-4dd3-47fa-9279-7ed775effd25" providerId="ADAL" clId="{C68A6C8A-7FA0-3643-816E-A8C1F39C7992}" dt="2023-09-18T09:43:00.685" v="5380" actId="478"/>
          <ac:spMkLst>
            <pc:docMk/>
            <pc:sldMk cId="2844396650" sldId="467"/>
            <ac:spMk id="4" creationId="{1442261F-B9B7-497B-DF80-358112B6DDCC}"/>
          </ac:spMkLst>
        </pc:spChg>
        <pc:spChg chg="add mod">
          <ac:chgData name="Mandvi Singh" userId="e383f168-4dd3-47fa-9279-7ed775effd25" providerId="ADAL" clId="{C68A6C8A-7FA0-3643-816E-A8C1F39C7992}" dt="2023-09-18T10:15:53.792" v="6356" actId="1038"/>
          <ac:spMkLst>
            <pc:docMk/>
            <pc:sldMk cId="2844396650" sldId="467"/>
            <ac:spMk id="6" creationId="{1FF339E2-105A-A908-236B-A997506DF7BC}"/>
          </ac:spMkLst>
        </pc:spChg>
        <pc:spChg chg="add mod">
          <ac:chgData name="Mandvi Singh" userId="e383f168-4dd3-47fa-9279-7ed775effd25" providerId="ADAL" clId="{C68A6C8A-7FA0-3643-816E-A8C1F39C7992}" dt="2023-09-18T10:15:53.792" v="6356" actId="1038"/>
          <ac:spMkLst>
            <pc:docMk/>
            <pc:sldMk cId="2844396650" sldId="467"/>
            <ac:spMk id="8" creationId="{253F3E31-0BE0-A8F6-6CF4-24B9CB347A80}"/>
          </ac:spMkLst>
        </pc:spChg>
        <pc:spChg chg="add mod">
          <ac:chgData name="Mandvi Singh" userId="e383f168-4dd3-47fa-9279-7ed775effd25" providerId="ADAL" clId="{C68A6C8A-7FA0-3643-816E-A8C1F39C7992}" dt="2023-09-18T10:15:53.792" v="6356" actId="1038"/>
          <ac:spMkLst>
            <pc:docMk/>
            <pc:sldMk cId="2844396650" sldId="467"/>
            <ac:spMk id="9" creationId="{61C93346-7358-76C7-F7D3-DB7172FE11CC}"/>
          </ac:spMkLst>
        </pc:spChg>
        <pc:spChg chg="add mod">
          <ac:chgData name="Mandvi Singh" userId="e383f168-4dd3-47fa-9279-7ed775effd25" providerId="ADAL" clId="{C68A6C8A-7FA0-3643-816E-A8C1F39C7992}" dt="2023-09-18T10:15:53.792" v="6356" actId="1038"/>
          <ac:spMkLst>
            <pc:docMk/>
            <pc:sldMk cId="2844396650" sldId="467"/>
            <ac:spMk id="10" creationId="{7B828059-617C-0E35-AE7C-EF978A96B618}"/>
          </ac:spMkLst>
        </pc:spChg>
        <pc:spChg chg="mod">
          <ac:chgData name="Mandvi Singh" userId="e383f168-4dd3-47fa-9279-7ed775effd25" providerId="ADAL" clId="{C68A6C8A-7FA0-3643-816E-A8C1F39C7992}" dt="2023-09-18T09:44:18.190" v="5555" actId="20577"/>
          <ac:spMkLst>
            <pc:docMk/>
            <pc:sldMk cId="2844396650" sldId="467"/>
            <ac:spMk id="19" creationId="{59B8DE38-675D-9712-B633-C89FA26EAD80}"/>
          </ac:spMkLst>
        </pc:spChg>
        <pc:graphicFrameChg chg="add mod modGraphic">
          <ac:chgData name="Mandvi Singh" userId="e383f168-4dd3-47fa-9279-7ed775effd25" providerId="ADAL" clId="{C68A6C8A-7FA0-3643-816E-A8C1F39C7992}" dt="2023-09-18T10:15:38.874" v="6325" actId="20577"/>
          <ac:graphicFrameMkLst>
            <pc:docMk/>
            <pc:sldMk cId="2844396650" sldId="467"/>
            <ac:graphicFrameMk id="3" creationId="{E3B3C0B2-28D1-EC28-ECF9-0BC4C9EBFB21}"/>
          </ac:graphicFrameMkLst>
        </pc:graphicFrameChg>
        <pc:picChg chg="del">
          <ac:chgData name="Mandvi Singh" userId="e383f168-4dd3-47fa-9279-7ed775effd25" providerId="ADAL" clId="{C68A6C8A-7FA0-3643-816E-A8C1F39C7992}" dt="2023-09-18T09:43:02.003" v="5381" actId="478"/>
          <ac:picMkLst>
            <pc:docMk/>
            <pc:sldMk cId="2844396650" sldId="467"/>
            <ac:picMk id="7" creationId="{7074C838-8513-4CF4-20DA-FCBA9C90F8D5}"/>
          </ac:picMkLst>
        </pc:picChg>
        <pc:cxnChg chg="mod">
          <ac:chgData name="Mandvi Singh" userId="e383f168-4dd3-47fa-9279-7ed775effd25" providerId="ADAL" clId="{C68A6C8A-7FA0-3643-816E-A8C1F39C7992}" dt="2023-09-18T09:44:15.349" v="5549" actId="1037"/>
          <ac:cxnSpMkLst>
            <pc:docMk/>
            <pc:sldMk cId="2844396650" sldId="467"/>
            <ac:cxnSpMk id="20" creationId="{0D3DF497-FF0D-4E88-FF50-5AF4E65953EA}"/>
          </ac:cxnSpMkLst>
        </pc:cxnChg>
      </pc:sldChg>
      <pc:sldChg chg="addSp delSp modSp add del mod">
        <pc:chgData name="Mandvi Singh" userId="e383f168-4dd3-47fa-9279-7ed775effd25" providerId="ADAL" clId="{C68A6C8A-7FA0-3643-816E-A8C1F39C7992}" dt="2023-09-20T09:48:53.036" v="8069" actId="2696"/>
        <pc:sldMkLst>
          <pc:docMk/>
          <pc:sldMk cId="3385486601" sldId="468"/>
        </pc:sldMkLst>
        <pc:spChg chg="del">
          <ac:chgData name="Mandvi Singh" userId="e383f168-4dd3-47fa-9279-7ed775effd25" providerId="ADAL" clId="{C68A6C8A-7FA0-3643-816E-A8C1F39C7992}" dt="2023-09-18T03:40:30.281" v="275" actId="478"/>
          <ac:spMkLst>
            <pc:docMk/>
            <pc:sldMk cId="3385486601" sldId="468"/>
            <ac:spMk id="2" creationId="{C8D0D26A-58C5-0473-AD3D-FCB4D29B6A30}"/>
          </ac:spMkLst>
        </pc:spChg>
        <pc:spChg chg="add mod">
          <ac:chgData name="Mandvi Singh" userId="e383f168-4dd3-47fa-9279-7ed775effd25" providerId="ADAL" clId="{C68A6C8A-7FA0-3643-816E-A8C1F39C7992}" dt="2023-09-18T03:43:16.290" v="578" actId="20577"/>
          <ac:spMkLst>
            <pc:docMk/>
            <pc:sldMk cId="3385486601" sldId="468"/>
            <ac:spMk id="3" creationId="{90A1947A-F4F5-713D-E90C-93948BD90131}"/>
          </ac:spMkLst>
        </pc:spChg>
        <pc:spChg chg="del">
          <ac:chgData name="Mandvi Singh" userId="e383f168-4dd3-47fa-9279-7ed775effd25" providerId="ADAL" clId="{C68A6C8A-7FA0-3643-816E-A8C1F39C7992}" dt="2023-09-18T03:40:32.502" v="276" actId="478"/>
          <ac:spMkLst>
            <pc:docMk/>
            <pc:sldMk cId="3385486601" sldId="468"/>
            <ac:spMk id="4" creationId="{1442261F-B9B7-497B-DF80-358112B6DDCC}"/>
          </ac:spMkLst>
        </pc:spChg>
        <pc:spChg chg="mod">
          <ac:chgData name="Mandvi Singh" userId="e383f168-4dd3-47fa-9279-7ed775effd25" providerId="ADAL" clId="{C68A6C8A-7FA0-3643-816E-A8C1F39C7992}" dt="2023-09-18T03:47:45.604" v="865" actId="20577"/>
          <ac:spMkLst>
            <pc:docMk/>
            <pc:sldMk cId="3385486601" sldId="468"/>
            <ac:spMk id="19" creationId="{59B8DE38-675D-9712-B633-C89FA26EAD80}"/>
          </ac:spMkLst>
        </pc:spChg>
        <pc:picChg chg="del">
          <ac:chgData name="Mandvi Singh" userId="e383f168-4dd3-47fa-9279-7ed775effd25" providerId="ADAL" clId="{C68A6C8A-7FA0-3643-816E-A8C1F39C7992}" dt="2023-09-18T03:40:30.281" v="275" actId="478"/>
          <ac:picMkLst>
            <pc:docMk/>
            <pc:sldMk cId="3385486601" sldId="468"/>
            <ac:picMk id="7" creationId="{7074C838-8513-4CF4-20DA-FCBA9C90F8D5}"/>
          </ac:picMkLst>
        </pc:picChg>
        <pc:cxnChg chg="mod">
          <ac:chgData name="Mandvi Singh" userId="e383f168-4dd3-47fa-9279-7ed775effd25" providerId="ADAL" clId="{C68A6C8A-7FA0-3643-816E-A8C1F39C7992}" dt="2023-09-18T07:11:41.114" v="1727" actId="1037"/>
          <ac:cxnSpMkLst>
            <pc:docMk/>
            <pc:sldMk cId="3385486601" sldId="468"/>
            <ac:cxnSpMk id="20" creationId="{0D3DF497-FF0D-4E88-FF50-5AF4E65953EA}"/>
          </ac:cxnSpMkLst>
        </pc:cxnChg>
      </pc:sldChg>
      <pc:sldChg chg="del">
        <pc:chgData name="Mandvi Singh" userId="e383f168-4dd3-47fa-9279-7ed775effd25" providerId="ADAL" clId="{C68A6C8A-7FA0-3643-816E-A8C1F39C7992}" dt="2023-09-18T03:40:16.028" v="268" actId="2696"/>
        <pc:sldMkLst>
          <pc:docMk/>
          <pc:sldMk cId="3970200303" sldId="468"/>
        </pc:sldMkLst>
      </pc:sldChg>
      <pc:sldChg chg="del">
        <pc:chgData name="Mandvi Singh" userId="e383f168-4dd3-47fa-9279-7ed775effd25" providerId="ADAL" clId="{C68A6C8A-7FA0-3643-816E-A8C1F39C7992}" dt="2023-09-18T03:40:24.069" v="273" actId="2696"/>
        <pc:sldMkLst>
          <pc:docMk/>
          <pc:sldMk cId="1634826081" sldId="469"/>
        </pc:sldMkLst>
      </pc:sldChg>
      <pc:sldChg chg="addSp delSp modSp add mod">
        <pc:chgData name="Mandvi Singh" userId="e383f168-4dd3-47fa-9279-7ed775effd25" providerId="ADAL" clId="{C68A6C8A-7FA0-3643-816E-A8C1F39C7992}" dt="2023-09-20T09:50:19.915" v="8124" actId="20577"/>
        <pc:sldMkLst>
          <pc:docMk/>
          <pc:sldMk cId="3549429533" sldId="469"/>
        </pc:sldMkLst>
        <pc:spChg chg="del">
          <ac:chgData name="Mandvi Singh" userId="e383f168-4dd3-47fa-9279-7ed775effd25" providerId="ADAL" clId="{C68A6C8A-7FA0-3643-816E-A8C1F39C7992}" dt="2023-09-18T03:47:54.014" v="867" actId="478"/>
          <ac:spMkLst>
            <pc:docMk/>
            <pc:sldMk cId="3549429533" sldId="469"/>
            <ac:spMk id="2" creationId="{C8D0D26A-58C5-0473-AD3D-FCB4D29B6A30}"/>
          </ac:spMkLst>
        </pc:spChg>
        <pc:spChg chg="del">
          <ac:chgData name="Mandvi Singh" userId="e383f168-4dd3-47fa-9279-7ed775effd25" providerId="ADAL" clId="{C68A6C8A-7FA0-3643-816E-A8C1F39C7992}" dt="2023-09-18T03:47:56.676" v="868" actId="478"/>
          <ac:spMkLst>
            <pc:docMk/>
            <pc:sldMk cId="3549429533" sldId="469"/>
            <ac:spMk id="4" creationId="{1442261F-B9B7-497B-DF80-358112B6DDCC}"/>
          </ac:spMkLst>
        </pc:spChg>
        <pc:spChg chg="add del mod">
          <ac:chgData name="Mandvi Singh" userId="e383f168-4dd3-47fa-9279-7ed775effd25" providerId="ADAL" clId="{C68A6C8A-7FA0-3643-816E-A8C1F39C7992}" dt="2023-09-18T07:04:42.706" v="1424" actId="11529"/>
          <ac:spMkLst>
            <pc:docMk/>
            <pc:sldMk cId="3549429533" sldId="469"/>
            <ac:spMk id="4" creationId="{9536F6FF-CFCB-A28B-6498-5AB772505EE0}"/>
          </ac:spMkLst>
        </pc:spChg>
        <pc:spChg chg="add mod">
          <ac:chgData name="Mandvi Singh" userId="e383f168-4dd3-47fa-9279-7ed775effd25" providerId="ADAL" clId="{C68A6C8A-7FA0-3643-816E-A8C1F39C7992}" dt="2023-09-18T03:57:28.549" v="1086" actId="1036"/>
          <ac:spMkLst>
            <pc:docMk/>
            <pc:sldMk cId="3549429533" sldId="469"/>
            <ac:spMk id="5" creationId="{66642465-8B28-DA67-9267-FEB7EA3C0B14}"/>
          </ac:spMkLst>
        </pc:spChg>
        <pc:spChg chg="add del mod">
          <ac:chgData name="Mandvi Singh" userId="e383f168-4dd3-47fa-9279-7ed775effd25" providerId="ADAL" clId="{C68A6C8A-7FA0-3643-816E-A8C1F39C7992}" dt="2023-09-18T07:09:45.515" v="1691" actId="478"/>
          <ac:spMkLst>
            <pc:docMk/>
            <pc:sldMk cId="3549429533" sldId="469"/>
            <ac:spMk id="7" creationId="{3EFFAD68-EE96-0F5F-4EB1-4695D25F5EAA}"/>
          </ac:spMkLst>
        </pc:spChg>
        <pc:spChg chg="add del mod">
          <ac:chgData name="Mandvi Singh" userId="e383f168-4dd3-47fa-9279-7ed775effd25" providerId="ADAL" clId="{C68A6C8A-7FA0-3643-816E-A8C1F39C7992}" dt="2023-09-18T04:00:23.619" v="1103"/>
          <ac:spMkLst>
            <pc:docMk/>
            <pc:sldMk cId="3549429533" sldId="469"/>
            <ac:spMk id="8" creationId="{5565D250-ED81-2A6D-6294-1790ACFFD5D3}"/>
          </ac:spMkLst>
        </pc:spChg>
        <pc:spChg chg="add del mod">
          <ac:chgData name="Mandvi Singh" userId="e383f168-4dd3-47fa-9279-7ed775effd25" providerId="ADAL" clId="{C68A6C8A-7FA0-3643-816E-A8C1F39C7992}" dt="2023-09-18T07:05:34.820" v="1433" actId="26606"/>
          <ac:spMkLst>
            <pc:docMk/>
            <pc:sldMk cId="3549429533" sldId="469"/>
            <ac:spMk id="13" creationId="{F8FEE9F2-1F9C-EC5D-0CB5-E9267357C393}"/>
          </ac:spMkLst>
        </pc:spChg>
        <pc:spChg chg="del">
          <ac:chgData name="Mandvi Singh" userId="e383f168-4dd3-47fa-9279-7ed775effd25" providerId="ADAL" clId="{C68A6C8A-7FA0-3643-816E-A8C1F39C7992}" dt="2023-09-18T03:47:58.259" v="869" actId="478"/>
          <ac:spMkLst>
            <pc:docMk/>
            <pc:sldMk cId="3549429533" sldId="469"/>
            <ac:spMk id="19" creationId="{59B8DE38-675D-9712-B633-C89FA26EAD80}"/>
          </ac:spMkLst>
        </pc:spChg>
        <pc:graphicFrameChg chg="add del modGraphic">
          <ac:chgData name="Mandvi Singh" userId="e383f168-4dd3-47fa-9279-7ed775effd25" providerId="ADAL" clId="{C68A6C8A-7FA0-3643-816E-A8C1F39C7992}" dt="2023-09-18T07:04:26.926" v="1419" actId="478"/>
          <ac:graphicFrameMkLst>
            <pc:docMk/>
            <pc:sldMk cId="3549429533" sldId="469"/>
            <ac:graphicFrameMk id="2" creationId="{04E506DE-748D-4678-4A22-F16749A2D3B1}"/>
          </ac:graphicFrameMkLst>
        </pc:graphicFrameChg>
        <pc:graphicFrameChg chg="add mod modGraphic">
          <ac:chgData name="Mandvi Singh" userId="e383f168-4dd3-47fa-9279-7ed775effd25" providerId="ADAL" clId="{C68A6C8A-7FA0-3643-816E-A8C1F39C7992}" dt="2023-09-18T03:59:26.936" v="1101" actId="207"/>
          <ac:graphicFrameMkLst>
            <pc:docMk/>
            <pc:sldMk cId="3549429533" sldId="469"/>
            <ac:graphicFrameMk id="3" creationId="{12A22A08-93C1-90D4-D63E-012E5879023A}"/>
          </ac:graphicFrameMkLst>
        </pc:graphicFrameChg>
        <pc:graphicFrameChg chg="add del mod">
          <ac:chgData name="Mandvi Singh" userId="e383f168-4dd3-47fa-9279-7ed775effd25" providerId="ADAL" clId="{C68A6C8A-7FA0-3643-816E-A8C1F39C7992}" dt="2023-09-20T09:50:19.915" v="8124" actId="20577"/>
          <ac:graphicFrameMkLst>
            <pc:docMk/>
            <pc:sldMk cId="3549429533" sldId="469"/>
            <ac:graphicFrameMk id="102" creationId="{BB993B85-9C88-CBF6-B79A-D745747B4E9E}"/>
          </ac:graphicFrameMkLst>
        </pc:graphicFrameChg>
        <pc:picChg chg="del">
          <ac:chgData name="Mandvi Singh" userId="e383f168-4dd3-47fa-9279-7ed775effd25" providerId="ADAL" clId="{C68A6C8A-7FA0-3643-816E-A8C1F39C7992}" dt="2023-09-18T03:47:56.676" v="868" actId="478"/>
          <ac:picMkLst>
            <pc:docMk/>
            <pc:sldMk cId="3549429533" sldId="469"/>
            <ac:picMk id="7" creationId="{7074C838-8513-4CF4-20DA-FCBA9C90F8D5}"/>
          </ac:picMkLst>
        </pc:picChg>
        <pc:picChg chg="add del mod">
          <ac:chgData name="Mandvi Singh" userId="e383f168-4dd3-47fa-9279-7ed775effd25" providerId="ADAL" clId="{C68A6C8A-7FA0-3643-816E-A8C1F39C7992}" dt="2023-09-18T07:08:56.072" v="1686" actId="478"/>
          <ac:picMkLst>
            <pc:docMk/>
            <pc:sldMk cId="3549429533" sldId="469"/>
            <ac:picMk id="9" creationId="{5FE03D0B-4782-E835-0171-42815B6F726E}"/>
          </ac:picMkLst>
        </pc:picChg>
        <pc:cxnChg chg="add mod">
          <ac:chgData name="Mandvi Singh" userId="e383f168-4dd3-47fa-9279-7ed775effd25" providerId="ADAL" clId="{C68A6C8A-7FA0-3643-816E-A8C1F39C7992}" dt="2023-09-18T07:11:36.187" v="1715" actId="1035"/>
          <ac:cxnSpMkLst>
            <pc:docMk/>
            <pc:sldMk cId="3549429533" sldId="469"/>
            <ac:cxnSpMk id="6" creationId="{98C75A37-3B3E-5E46-3C17-6681D14BCDCD}"/>
          </ac:cxnSpMkLst>
        </pc:cxnChg>
        <pc:cxnChg chg="add del mod">
          <ac:chgData name="Mandvi Singh" userId="e383f168-4dd3-47fa-9279-7ed775effd25" providerId="ADAL" clId="{C68A6C8A-7FA0-3643-816E-A8C1F39C7992}" dt="2023-09-18T04:00:23.619" v="1103"/>
          <ac:cxnSpMkLst>
            <pc:docMk/>
            <pc:sldMk cId="3549429533" sldId="469"/>
            <ac:cxnSpMk id="9" creationId="{F5B65D61-BF5E-B835-DF9F-486A9E6708B9}"/>
          </ac:cxnSpMkLst>
        </pc:cxnChg>
        <pc:cxnChg chg="add del mod">
          <ac:chgData name="Mandvi Singh" userId="e383f168-4dd3-47fa-9279-7ed775effd25" providerId="ADAL" clId="{C68A6C8A-7FA0-3643-816E-A8C1F39C7992}" dt="2023-09-18T07:04:31.057" v="1420" actId="478"/>
          <ac:cxnSpMkLst>
            <pc:docMk/>
            <pc:sldMk cId="3549429533" sldId="469"/>
            <ac:cxnSpMk id="11" creationId="{F41883E0-6566-0462-2A14-DEE6B337DBDA}"/>
          </ac:cxnSpMkLst>
        </pc:cxnChg>
        <pc:cxnChg chg="add del mod">
          <ac:chgData name="Mandvi Singh" userId="e383f168-4dd3-47fa-9279-7ed775effd25" providerId="ADAL" clId="{C68A6C8A-7FA0-3643-816E-A8C1F39C7992}" dt="2023-09-18T07:10:29.362" v="1697" actId="11529"/>
          <ac:cxnSpMkLst>
            <pc:docMk/>
            <pc:sldMk cId="3549429533" sldId="469"/>
            <ac:cxnSpMk id="12" creationId="{BF4359E0-261F-5824-D54C-8718F0973B57}"/>
          </ac:cxnSpMkLst>
        </pc:cxnChg>
        <pc:cxnChg chg="add mod">
          <ac:chgData name="Mandvi Singh" userId="e383f168-4dd3-47fa-9279-7ed775effd25" providerId="ADAL" clId="{C68A6C8A-7FA0-3643-816E-A8C1F39C7992}" dt="2023-09-18T07:10:53.359" v="1700" actId="13822"/>
          <ac:cxnSpMkLst>
            <pc:docMk/>
            <pc:sldMk cId="3549429533" sldId="469"/>
            <ac:cxnSpMk id="15" creationId="{DDC5857A-728D-F5BE-8399-42E79E4B9427}"/>
          </ac:cxnSpMkLst>
        </pc:cxnChg>
        <pc:cxnChg chg="add mod">
          <ac:chgData name="Mandvi Singh" userId="e383f168-4dd3-47fa-9279-7ed775effd25" providerId="ADAL" clId="{C68A6C8A-7FA0-3643-816E-A8C1F39C7992}" dt="2023-09-18T07:11:15.559" v="1702" actId="13822"/>
          <ac:cxnSpMkLst>
            <pc:docMk/>
            <pc:sldMk cId="3549429533" sldId="469"/>
            <ac:cxnSpMk id="17" creationId="{ED26FE5F-CCE9-EA75-BF0E-8D4EA66DF69F}"/>
          </ac:cxnSpMkLst>
        </pc:cxnChg>
        <pc:cxnChg chg="del">
          <ac:chgData name="Mandvi Singh" userId="e383f168-4dd3-47fa-9279-7ed775effd25" providerId="ADAL" clId="{C68A6C8A-7FA0-3643-816E-A8C1F39C7992}" dt="2023-09-18T03:48:30.002" v="872" actId="478"/>
          <ac:cxnSpMkLst>
            <pc:docMk/>
            <pc:sldMk cId="3549429533" sldId="469"/>
            <ac:cxnSpMk id="20" creationId="{0D3DF497-FF0D-4E88-FF50-5AF4E65953EA}"/>
          </ac:cxnSpMkLst>
        </pc:cxnChg>
      </pc:sldChg>
      <pc:sldChg chg="modSp add del mod">
        <pc:chgData name="Mandvi Singh" userId="e383f168-4dd3-47fa-9279-7ed775effd25" providerId="ADAL" clId="{C68A6C8A-7FA0-3643-816E-A8C1F39C7992}" dt="2023-09-18T09:42:45.931" v="5379" actId="2696"/>
        <pc:sldMkLst>
          <pc:docMk/>
          <pc:sldMk cId="303199991" sldId="470"/>
        </pc:sldMkLst>
        <pc:spChg chg="mod">
          <ac:chgData name="Mandvi Singh" userId="e383f168-4dd3-47fa-9279-7ed775effd25" providerId="ADAL" clId="{C68A6C8A-7FA0-3643-816E-A8C1F39C7992}" dt="2023-09-18T03:44:14.198" v="701" actId="20577"/>
          <ac:spMkLst>
            <pc:docMk/>
            <pc:sldMk cId="303199991" sldId="470"/>
            <ac:spMk id="91" creationId="{00000000-0000-0000-0000-000000000000}"/>
          </ac:spMkLst>
        </pc:spChg>
      </pc:sldChg>
      <pc:sldChg chg="modSp add del mod">
        <pc:chgData name="Mandvi Singh" userId="e383f168-4dd3-47fa-9279-7ed775effd25" providerId="ADAL" clId="{C68A6C8A-7FA0-3643-816E-A8C1F39C7992}" dt="2023-09-21T00:45:32.214" v="8881" actId="2696"/>
        <pc:sldMkLst>
          <pc:docMk/>
          <pc:sldMk cId="1326279094" sldId="471"/>
        </pc:sldMkLst>
        <pc:spChg chg="mod">
          <ac:chgData name="Mandvi Singh" userId="e383f168-4dd3-47fa-9279-7ed775effd25" providerId="ADAL" clId="{C68A6C8A-7FA0-3643-816E-A8C1F39C7992}" dt="2023-09-21T00:43:24.046" v="8828" actId="20577"/>
          <ac:spMkLst>
            <pc:docMk/>
            <pc:sldMk cId="1326279094" sldId="471"/>
            <ac:spMk id="91" creationId="{00000000-0000-0000-0000-000000000000}"/>
          </ac:spMkLst>
        </pc:spChg>
      </pc:sldChg>
      <pc:sldChg chg="modSp add del mod ord">
        <pc:chgData name="Mandvi Singh" userId="e383f168-4dd3-47fa-9279-7ed775effd25" providerId="ADAL" clId="{C68A6C8A-7FA0-3643-816E-A8C1F39C7992}" dt="2023-09-20T09:56:59.677" v="8334" actId="2696"/>
        <pc:sldMkLst>
          <pc:docMk/>
          <pc:sldMk cId="1962556784" sldId="472"/>
        </pc:sldMkLst>
        <pc:spChg chg="mod">
          <ac:chgData name="Mandvi Singh" userId="e383f168-4dd3-47fa-9279-7ed775effd25" providerId="ADAL" clId="{C68A6C8A-7FA0-3643-816E-A8C1F39C7992}" dt="2023-09-18T03:45:14.628" v="776" actId="20577"/>
          <ac:spMkLst>
            <pc:docMk/>
            <pc:sldMk cId="1962556784" sldId="472"/>
            <ac:spMk id="19" creationId="{59B8DE38-675D-9712-B633-C89FA26EAD80}"/>
          </ac:spMkLst>
        </pc:spChg>
      </pc:sldChg>
      <pc:sldChg chg="addSp delSp modSp add mod">
        <pc:chgData name="Mandvi Singh" userId="e383f168-4dd3-47fa-9279-7ed775effd25" providerId="ADAL" clId="{C68A6C8A-7FA0-3643-816E-A8C1F39C7992}" dt="2023-09-18T03:47:29.403" v="839" actId="1076"/>
        <pc:sldMkLst>
          <pc:docMk/>
          <pc:sldMk cId="3075873238" sldId="473"/>
        </pc:sldMkLst>
        <pc:spChg chg="mod">
          <ac:chgData name="Mandvi Singh" userId="e383f168-4dd3-47fa-9279-7ed775effd25" providerId="ADAL" clId="{C68A6C8A-7FA0-3643-816E-A8C1F39C7992}" dt="2023-09-18T03:47:29.403" v="839" actId="1076"/>
          <ac:spMkLst>
            <pc:docMk/>
            <pc:sldMk cId="3075873238" sldId="473"/>
            <ac:spMk id="88" creationId="{00000000-0000-0000-0000-000000000000}"/>
          </ac:spMkLst>
        </pc:spChg>
        <pc:spChg chg="mod">
          <ac:chgData name="Mandvi Singh" userId="e383f168-4dd3-47fa-9279-7ed775effd25" providerId="ADAL" clId="{C68A6C8A-7FA0-3643-816E-A8C1F39C7992}" dt="2023-09-18T03:47:26.819" v="838" actId="166"/>
          <ac:spMkLst>
            <pc:docMk/>
            <pc:sldMk cId="3075873238" sldId="473"/>
            <ac:spMk id="91" creationId="{00000000-0000-0000-0000-000000000000}"/>
          </ac:spMkLst>
        </pc:spChg>
        <pc:picChg chg="add mod modCrop">
          <ac:chgData name="Mandvi Singh" userId="e383f168-4dd3-47fa-9279-7ed775effd25" providerId="ADAL" clId="{C68A6C8A-7FA0-3643-816E-A8C1F39C7992}" dt="2023-09-18T03:47:08.263" v="835" actId="1038"/>
          <ac:picMkLst>
            <pc:docMk/>
            <pc:sldMk cId="3075873238" sldId="473"/>
            <ac:picMk id="3" creationId="{DDFE70C1-835E-6662-FBEF-16B3BABAF612}"/>
          </ac:picMkLst>
        </pc:picChg>
        <pc:picChg chg="del">
          <ac:chgData name="Mandvi Singh" userId="e383f168-4dd3-47fa-9279-7ed775effd25" providerId="ADAL" clId="{C68A6C8A-7FA0-3643-816E-A8C1F39C7992}" dt="2023-09-18T03:45:42.895" v="809" actId="478"/>
          <ac:picMkLst>
            <pc:docMk/>
            <pc:sldMk cId="3075873238" sldId="473"/>
            <ac:picMk id="4" creationId="{B078D162-0BB6-669C-ADCE-F8259D212991}"/>
          </ac:picMkLst>
        </pc:picChg>
        <pc:picChg chg="del">
          <ac:chgData name="Mandvi Singh" userId="e383f168-4dd3-47fa-9279-7ed775effd25" providerId="ADAL" clId="{C68A6C8A-7FA0-3643-816E-A8C1F39C7992}" dt="2023-09-18T03:45:41.781" v="808" actId="478"/>
          <ac:picMkLst>
            <pc:docMk/>
            <pc:sldMk cId="3075873238" sldId="473"/>
            <ac:picMk id="1026" creationId="{ABAC3362-7288-0715-4407-690762347346}"/>
          </ac:picMkLst>
        </pc:picChg>
      </pc:sldChg>
      <pc:sldChg chg="add del">
        <pc:chgData name="Mandvi Singh" userId="e383f168-4dd3-47fa-9279-7ed775effd25" providerId="ADAL" clId="{C68A6C8A-7FA0-3643-816E-A8C1F39C7992}" dt="2023-09-18T03:48:27.166" v="871" actId="2696"/>
        <pc:sldMkLst>
          <pc:docMk/>
          <pc:sldMk cId="1418697494" sldId="474"/>
        </pc:sldMkLst>
      </pc:sldChg>
      <pc:sldChg chg="addSp delSp modSp add mod">
        <pc:chgData name="Mandvi Singh" userId="e383f168-4dd3-47fa-9279-7ed775effd25" providerId="ADAL" clId="{C68A6C8A-7FA0-3643-816E-A8C1F39C7992}" dt="2023-09-18T08:13:41.592" v="3265" actId="14100"/>
        <pc:sldMkLst>
          <pc:docMk/>
          <pc:sldMk cId="2523165292" sldId="474"/>
        </pc:sldMkLst>
        <pc:spChg chg="mod">
          <ac:chgData name="Mandvi Singh" userId="e383f168-4dd3-47fa-9279-7ed775effd25" providerId="ADAL" clId="{C68A6C8A-7FA0-3643-816E-A8C1F39C7992}" dt="2023-09-18T07:22:45.232" v="1861" actId="1076"/>
          <ac:spMkLst>
            <pc:docMk/>
            <pc:sldMk cId="2523165292" sldId="474"/>
            <ac:spMk id="91" creationId="{00000000-0000-0000-0000-000000000000}"/>
          </ac:spMkLst>
        </pc:spChg>
        <pc:picChg chg="del">
          <ac:chgData name="Mandvi Singh" userId="e383f168-4dd3-47fa-9279-7ed775effd25" providerId="ADAL" clId="{C68A6C8A-7FA0-3643-816E-A8C1F39C7992}" dt="2023-09-18T08:12:19.612" v="3262" actId="478"/>
          <ac:picMkLst>
            <pc:docMk/>
            <pc:sldMk cId="2523165292" sldId="474"/>
            <ac:picMk id="3" creationId="{DDFE70C1-835E-6662-FBEF-16B3BABAF612}"/>
          </ac:picMkLst>
        </pc:picChg>
        <pc:picChg chg="add mod">
          <ac:chgData name="Mandvi Singh" userId="e383f168-4dd3-47fa-9279-7ed775effd25" providerId="ADAL" clId="{C68A6C8A-7FA0-3643-816E-A8C1F39C7992}" dt="2023-09-18T08:13:41.592" v="3265" actId="14100"/>
          <ac:picMkLst>
            <pc:docMk/>
            <pc:sldMk cId="2523165292" sldId="474"/>
            <ac:picMk id="4" creationId="{9E60D17C-32DB-5843-45EB-D077AEC8E672}"/>
          </ac:picMkLst>
        </pc:picChg>
      </pc:sldChg>
      <pc:sldChg chg="addSp delSp modSp add mod">
        <pc:chgData name="Mandvi Singh" userId="e383f168-4dd3-47fa-9279-7ed775effd25" providerId="ADAL" clId="{C68A6C8A-7FA0-3643-816E-A8C1F39C7992}" dt="2023-09-21T00:29:47.008" v="8809" actId="14100"/>
        <pc:sldMkLst>
          <pc:docMk/>
          <pc:sldMk cId="3450262479" sldId="475"/>
        </pc:sldMkLst>
        <pc:spChg chg="mod">
          <ac:chgData name="Mandvi Singh" userId="e383f168-4dd3-47fa-9279-7ed775effd25" providerId="ADAL" clId="{C68A6C8A-7FA0-3643-816E-A8C1F39C7992}" dt="2023-09-18T08:15:02.839" v="3307" actId="404"/>
          <ac:spMkLst>
            <pc:docMk/>
            <pc:sldMk cId="3450262479" sldId="475"/>
            <ac:spMk id="5" creationId="{66642465-8B28-DA67-9267-FEB7EA3C0B14}"/>
          </ac:spMkLst>
        </pc:spChg>
        <pc:spChg chg="add del mod">
          <ac:chgData name="Mandvi Singh" userId="e383f168-4dd3-47fa-9279-7ed775effd25" providerId="ADAL" clId="{C68A6C8A-7FA0-3643-816E-A8C1F39C7992}" dt="2023-09-21T00:29:47.008" v="8809" actId="14100"/>
          <ac:spMkLst>
            <pc:docMk/>
            <pc:sldMk cId="3450262479" sldId="475"/>
            <ac:spMk id="7" creationId="{00D06B06-A8F1-6951-4783-1A46BFE9B729}"/>
          </ac:spMkLst>
        </pc:spChg>
        <pc:graphicFrameChg chg="add del mod">
          <ac:chgData name="Mandvi Singh" userId="e383f168-4dd3-47fa-9279-7ed775effd25" providerId="ADAL" clId="{C68A6C8A-7FA0-3643-816E-A8C1F39C7992}" dt="2023-09-18T07:37:37.339" v="2183"/>
          <ac:graphicFrameMkLst>
            <pc:docMk/>
            <pc:sldMk cId="3450262479" sldId="475"/>
            <ac:graphicFrameMk id="2" creationId="{D55F23A5-3CE6-3542-0778-EC3248C5CAE1}"/>
          </ac:graphicFrameMkLst>
        </pc:graphicFrameChg>
        <pc:graphicFrameChg chg="del">
          <ac:chgData name="Mandvi Singh" userId="e383f168-4dd3-47fa-9279-7ed775effd25" providerId="ADAL" clId="{C68A6C8A-7FA0-3643-816E-A8C1F39C7992}" dt="2023-09-18T07:23:01.913" v="1863" actId="478"/>
          <ac:graphicFrameMkLst>
            <pc:docMk/>
            <pc:sldMk cId="3450262479" sldId="475"/>
            <ac:graphicFrameMk id="3" creationId="{12A22A08-93C1-90D4-D63E-012E5879023A}"/>
          </ac:graphicFrameMkLst>
        </pc:graphicFrameChg>
        <pc:graphicFrameChg chg="add del mod">
          <ac:chgData name="Mandvi Singh" userId="e383f168-4dd3-47fa-9279-7ed775effd25" providerId="ADAL" clId="{C68A6C8A-7FA0-3643-816E-A8C1F39C7992}" dt="2023-09-20T09:52:53.137" v="8190"/>
          <ac:graphicFrameMkLst>
            <pc:docMk/>
            <pc:sldMk cId="3450262479" sldId="475"/>
            <ac:graphicFrameMk id="4" creationId="{21D4D472-162F-C241-F299-BE4F3C215C6C}"/>
          </ac:graphicFrameMkLst>
        </pc:graphicFrameChg>
        <pc:graphicFrameChg chg="del">
          <ac:chgData name="Mandvi Singh" userId="e383f168-4dd3-47fa-9279-7ed775effd25" providerId="ADAL" clId="{C68A6C8A-7FA0-3643-816E-A8C1F39C7992}" dt="2023-09-18T07:23:01.913" v="1863" actId="478"/>
          <ac:graphicFrameMkLst>
            <pc:docMk/>
            <pc:sldMk cId="3450262479" sldId="475"/>
            <ac:graphicFrameMk id="102" creationId="{BB993B85-9C88-CBF6-B79A-D745747B4E9E}"/>
          </ac:graphicFrameMkLst>
        </pc:graphicFrameChg>
        <pc:graphicFrameChg chg="add del">
          <ac:chgData name="Mandvi Singh" userId="e383f168-4dd3-47fa-9279-7ed775effd25" providerId="ADAL" clId="{C68A6C8A-7FA0-3643-816E-A8C1F39C7992}" dt="2023-09-18T08:10:01.988" v="3244" actId="26606"/>
          <ac:graphicFrameMkLst>
            <pc:docMk/>
            <pc:sldMk cId="3450262479" sldId="475"/>
            <ac:graphicFrameMk id="103" creationId="{98537C85-D836-851C-9FCD-CCC80423773D}"/>
          </ac:graphicFrameMkLst>
        </pc:graphicFrameChg>
        <pc:cxnChg chg="mod">
          <ac:chgData name="Mandvi Singh" userId="e383f168-4dd3-47fa-9279-7ed775effd25" providerId="ADAL" clId="{C68A6C8A-7FA0-3643-816E-A8C1F39C7992}" dt="2023-09-18T08:15:16.989" v="3311" actId="1035"/>
          <ac:cxnSpMkLst>
            <pc:docMk/>
            <pc:sldMk cId="3450262479" sldId="475"/>
            <ac:cxnSpMk id="6" creationId="{98C75A37-3B3E-5E46-3C17-6681D14BCDCD}"/>
          </ac:cxnSpMkLst>
        </pc:cxnChg>
        <pc:cxnChg chg="del">
          <ac:chgData name="Mandvi Singh" userId="e383f168-4dd3-47fa-9279-7ed775effd25" providerId="ADAL" clId="{C68A6C8A-7FA0-3643-816E-A8C1F39C7992}" dt="2023-09-18T07:23:01.913" v="1863" actId="478"/>
          <ac:cxnSpMkLst>
            <pc:docMk/>
            <pc:sldMk cId="3450262479" sldId="475"/>
            <ac:cxnSpMk id="15" creationId="{DDC5857A-728D-F5BE-8399-42E79E4B9427}"/>
          </ac:cxnSpMkLst>
        </pc:cxnChg>
        <pc:cxnChg chg="del">
          <ac:chgData name="Mandvi Singh" userId="e383f168-4dd3-47fa-9279-7ed775effd25" providerId="ADAL" clId="{C68A6C8A-7FA0-3643-816E-A8C1F39C7992}" dt="2023-09-18T07:23:01.913" v="1863" actId="478"/>
          <ac:cxnSpMkLst>
            <pc:docMk/>
            <pc:sldMk cId="3450262479" sldId="475"/>
            <ac:cxnSpMk id="17" creationId="{ED26FE5F-CCE9-EA75-BF0E-8D4EA66DF69F}"/>
          </ac:cxnSpMkLst>
        </pc:cxnChg>
      </pc:sldChg>
      <pc:sldChg chg="addSp delSp modSp add del mod">
        <pc:chgData name="Mandvi Singh" userId="e383f168-4dd3-47fa-9279-7ed775effd25" providerId="ADAL" clId="{C68A6C8A-7FA0-3643-816E-A8C1F39C7992}" dt="2023-09-18T09:42:21.410" v="5378" actId="2696"/>
        <pc:sldMkLst>
          <pc:docMk/>
          <pc:sldMk cId="1178371305" sldId="476"/>
        </pc:sldMkLst>
        <pc:spChg chg="add del mod">
          <ac:chgData name="Mandvi Singh" userId="e383f168-4dd3-47fa-9279-7ed775effd25" providerId="ADAL" clId="{C68A6C8A-7FA0-3643-816E-A8C1F39C7992}" dt="2023-09-18T09:29:30.332" v="5097" actId="20577"/>
          <ac:spMkLst>
            <pc:docMk/>
            <pc:sldMk cId="1178371305" sldId="476"/>
            <ac:spMk id="3" creationId="{7B555B6B-ABCB-A756-B751-830A7D07555C}"/>
          </ac:spMkLst>
        </pc:spChg>
        <pc:spChg chg="mod">
          <ac:chgData name="Mandvi Singh" userId="e383f168-4dd3-47fa-9279-7ed775effd25" providerId="ADAL" clId="{C68A6C8A-7FA0-3643-816E-A8C1F39C7992}" dt="2023-09-18T08:15:31.324" v="3316" actId="404"/>
          <ac:spMkLst>
            <pc:docMk/>
            <pc:sldMk cId="1178371305" sldId="476"/>
            <ac:spMk id="5" creationId="{66642465-8B28-DA67-9267-FEB7EA3C0B14}"/>
          </ac:spMkLst>
        </pc:spChg>
        <pc:graphicFrameChg chg="add del mod">
          <ac:chgData name="Mandvi Singh" userId="e383f168-4dd3-47fa-9279-7ed775effd25" providerId="ADAL" clId="{C68A6C8A-7FA0-3643-816E-A8C1F39C7992}" dt="2023-09-18T08:08:10.493" v="3241" actId="478"/>
          <ac:graphicFrameMkLst>
            <pc:docMk/>
            <pc:sldMk cId="1178371305" sldId="476"/>
            <ac:graphicFrameMk id="2" creationId="{8893488C-76F9-89D9-3ABD-679D0C1A01E8}"/>
          </ac:graphicFrameMkLst>
        </pc:graphicFrameChg>
        <pc:graphicFrameChg chg="add del mod">
          <ac:chgData name="Mandvi Singh" userId="e383f168-4dd3-47fa-9279-7ed775effd25" providerId="ADAL" clId="{C68A6C8A-7FA0-3643-816E-A8C1F39C7992}" dt="2023-09-18T09:18:38.161" v="4987" actId="26606"/>
          <ac:graphicFrameMkLst>
            <pc:docMk/>
            <pc:sldMk cId="1178371305" sldId="476"/>
            <ac:graphicFrameMk id="102" creationId="{3FFFBE1C-4EFF-1A8D-BC96-22EC874BDC2C}"/>
          </ac:graphicFrameMkLst>
        </pc:graphicFrameChg>
        <pc:cxnChg chg="mod">
          <ac:chgData name="Mandvi Singh" userId="e383f168-4dd3-47fa-9279-7ed775effd25" providerId="ADAL" clId="{C68A6C8A-7FA0-3643-816E-A8C1F39C7992}" dt="2023-09-18T07:28:15.446" v="2181" actId="1076"/>
          <ac:cxnSpMkLst>
            <pc:docMk/>
            <pc:sldMk cId="1178371305" sldId="476"/>
            <ac:cxnSpMk id="6" creationId="{98C75A37-3B3E-5E46-3C17-6681D14BCDCD}"/>
          </ac:cxnSpMkLst>
        </pc:cxnChg>
      </pc:sldChg>
      <pc:sldChg chg="addSp delSp modSp add mod">
        <pc:chgData name="Mandvi Singh" userId="e383f168-4dd3-47fa-9279-7ed775effd25" providerId="ADAL" clId="{C68A6C8A-7FA0-3643-816E-A8C1F39C7992}" dt="2023-09-20T09:54:19.685" v="8216" actId="20577"/>
        <pc:sldMkLst>
          <pc:docMk/>
          <pc:sldMk cId="1635990046" sldId="477"/>
        </pc:sldMkLst>
        <pc:spChg chg="add mod">
          <ac:chgData name="Mandvi Singh" userId="e383f168-4dd3-47fa-9279-7ed775effd25" providerId="ADAL" clId="{C68A6C8A-7FA0-3643-816E-A8C1F39C7992}" dt="2023-09-18T09:27:30.945" v="5042" actId="14100"/>
          <ac:spMkLst>
            <pc:docMk/>
            <pc:sldMk cId="1635990046" sldId="477"/>
            <ac:spMk id="2" creationId="{C90BA785-81DE-6035-7E30-C591D305688D}"/>
          </ac:spMkLst>
        </pc:spChg>
        <pc:spChg chg="del">
          <ac:chgData name="Mandvi Singh" userId="e383f168-4dd3-47fa-9279-7ed775effd25" providerId="ADAL" clId="{C68A6C8A-7FA0-3643-816E-A8C1F39C7992}" dt="2023-09-18T09:18:54.532" v="4989" actId="478"/>
          <ac:spMkLst>
            <pc:docMk/>
            <pc:sldMk cId="1635990046" sldId="477"/>
            <ac:spMk id="3" creationId="{7B555B6B-ABCB-A756-B751-830A7D07555C}"/>
          </ac:spMkLst>
        </pc:spChg>
        <pc:spChg chg="add del mod">
          <ac:chgData name="Mandvi Singh" userId="e383f168-4dd3-47fa-9279-7ed775effd25" providerId="ADAL" clId="{C68A6C8A-7FA0-3643-816E-A8C1F39C7992}" dt="2023-09-18T09:25:37.796" v="4996"/>
          <ac:spMkLst>
            <pc:docMk/>
            <pc:sldMk cId="1635990046" sldId="477"/>
            <ac:spMk id="4" creationId="{785194BA-BD5B-939B-3177-959911A575D4}"/>
          </ac:spMkLst>
        </pc:spChg>
        <pc:spChg chg="add mod">
          <ac:chgData name="Mandvi Singh" userId="e383f168-4dd3-47fa-9279-7ed775effd25" providerId="ADAL" clId="{C68A6C8A-7FA0-3643-816E-A8C1F39C7992}" dt="2023-09-20T09:53:50.041" v="8211" actId="1035"/>
          <ac:spMkLst>
            <pc:docMk/>
            <pc:sldMk cId="1635990046" sldId="477"/>
            <ac:spMk id="7" creationId="{6A8C2FD6-3753-C99B-DE6E-B079C1729847}"/>
          </ac:spMkLst>
        </pc:spChg>
        <pc:spChg chg="add mod">
          <ac:chgData name="Mandvi Singh" userId="e383f168-4dd3-47fa-9279-7ed775effd25" providerId="ADAL" clId="{C68A6C8A-7FA0-3643-816E-A8C1F39C7992}" dt="2023-09-18T09:28:30.225" v="5069" actId="1076"/>
          <ac:spMkLst>
            <pc:docMk/>
            <pc:sldMk cId="1635990046" sldId="477"/>
            <ac:spMk id="8" creationId="{E05FA38E-6998-17D0-BF1E-DDBE7612CEE2}"/>
          </ac:spMkLst>
        </pc:spChg>
        <pc:spChg chg="add mod">
          <ac:chgData name="Mandvi Singh" userId="e383f168-4dd3-47fa-9279-7ed775effd25" providerId="ADAL" clId="{C68A6C8A-7FA0-3643-816E-A8C1F39C7992}" dt="2023-09-18T09:28:43.624" v="5071" actId="1076"/>
          <ac:spMkLst>
            <pc:docMk/>
            <pc:sldMk cId="1635990046" sldId="477"/>
            <ac:spMk id="9" creationId="{C0DCD585-6E0F-E4CD-4BEF-6BF6B25938DC}"/>
          </ac:spMkLst>
        </pc:spChg>
        <pc:spChg chg="add mod">
          <ac:chgData name="Mandvi Singh" userId="e383f168-4dd3-47fa-9279-7ed775effd25" providerId="ADAL" clId="{C68A6C8A-7FA0-3643-816E-A8C1F39C7992}" dt="2023-09-20T09:54:19.685" v="8216" actId="20577"/>
          <ac:spMkLst>
            <pc:docMk/>
            <pc:sldMk cId="1635990046" sldId="477"/>
            <ac:spMk id="10" creationId="{BD0AA1E6-3B17-1CD6-D06D-90EB0A402A1B}"/>
          </ac:spMkLst>
        </pc:spChg>
        <pc:spChg chg="add mod">
          <ac:chgData name="Mandvi Singh" userId="e383f168-4dd3-47fa-9279-7ed775effd25" providerId="ADAL" clId="{C68A6C8A-7FA0-3643-816E-A8C1F39C7992}" dt="2023-09-18T09:29:15.895" v="5093" actId="20577"/>
          <ac:spMkLst>
            <pc:docMk/>
            <pc:sldMk cId="1635990046" sldId="477"/>
            <ac:spMk id="11" creationId="{C4131CCD-C1B7-8B09-0C67-8B11DD10A6EC}"/>
          </ac:spMkLst>
        </pc:spChg>
        <pc:spChg chg="add mod">
          <ac:chgData name="Mandvi Singh" userId="e383f168-4dd3-47fa-9279-7ed775effd25" providerId="ADAL" clId="{C68A6C8A-7FA0-3643-816E-A8C1F39C7992}" dt="2023-09-18T09:28:53.105" v="5073" actId="1076"/>
          <ac:spMkLst>
            <pc:docMk/>
            <pc:sldMk cId="1635990046" sldId="477"/>
            <ac:spMk id="12" creationId="{56555E79-2A51-B026-A454-10596F9DD81F}"/>
          </ac:spMkLst>
        </pc:spChg>
        <pc:spChg chg="add mod">
          <ac:chgData name="Mandvi Singh" userId="e383f168-4dd3-47fa-9279-7ed775effd25" providerId="ADAL" clId="{C68A6C8A-7FA0-3643-816E-A8C1F39C7992}" dt="2023-09-18T09:40:45.443" v="5241" actId="1036"/>
          <ac:spMkLst>
            <pc:docMk/>
            <pc:sldMk cId="1635990046" sldId="477"/>
            <ac:spMk id="13" creationId="{A61E5F4C-5DED-8CED-E855-4F364EE9CD08}"/>
          </ac:spMkLst>
        </pc:spChg>
        <pc:spChg chg="add mod">
          <ac:chgData name="Mandvi Singh" userId="e383f168-4dd3-47fa-9279-7ed775effd25" providerId="ADAL" clId="{C68A6C8A-7FA0-3643-816E-A8C1F39C7992}" dt="2023-09-18T09:31:34.889" v="5186" actId="20577"/>
          <ac:spMkLst>
            <pc:docMk/>
            <pc:sldMk cId="1635990046" sldId="477"/>
            <ac:spMk id="14" creationId="{12EF3D2C-79AA-4F41-F548-7B29F1D8E429}"/>
          </ac:spMkLst>
        </pc:spChg>
        <pc:spChg chg="add mod">
          <ac:chgData name="Mandvi Singh" userId="e383f168-4dd3-47fa-9279-7ed775effd25" providerId="ADAL" clId="{C68A6C8A-7FA0-3643-816E-A8C1F39C7992}" dt="2023-09-18T09:28:58.424" v="5075" actId="1076"/>
          <ac:spMkLst>
            <pc:docMk/>
            <pc:sldMk cId="1635990046" sldId="477"/>
            <ac:spMk id="15" creationId="{1E5A6DD8-874D-80F9-52C0-937574FE1C39}"/>
          </ac:spMkLst>
        </pc:spChg>
        <pc:spChg chg="add mod">
          <ac:chgData name="Mandvi Singh" userId="e383f168-4dd3-47fa-9279-7ed775effd25" providerId="ADAL" clId="{C68A6C8A-7FA0-3643-816E-A8C1F39C7992}" dt="2023-09-18T09:42:16.958" v="5377" actId="20577"/>
          <ac:spMkLst>
            <pc:docMk/>
            <pc:sldMk cId="1635990046" sldId="477"/>
            <ac:spMk id="16" creationId="{24C72B6F-7293-0FD9-53CF-52E38BC1DA9B}"/>
          </ac:spMkLst>
        </pc:spChg>
        <pc:spChg chg="add mod">
          <ac:chgData name="Mandvi Singh" userId="e383f168-4dd3-47fa-9279-7ed775effd25" providerId="ADAL" clId="{C68A6C8A-7FA0-3643-816E-A8C1F39C7992}" dt="2023-09-18T09:41:04.653" v="5269" actId="20577"/>
          <ac:spMkLst>
            <pc:docMk/>
            <pc:sldMk cId="1635990046" sldId="477"/>
            <ac:spMk id="17" creationId="{E4A6614E-0BA3-8FF1-E438-930636752D61}"/>
          </ac:spMkLst>
        </pc:spChg>
        <pc:cxnChg chg="mod">
          <ac:chgData name="Mandvi Singh" userId="e383f168-4dd3-47fa-9279-7ed775effd25" providerId="ADAL" clId="{C68A6C8A-7FA0-3643-816E-A8C1F39C7992}" dt="2023-09-20T09:53:04.711" v="8196" actId="1035"/>
          <ac:cxnSpMkLst>
            <pc:docMk/>
            <pc:sldMk cId="1635990046" sldId="477"/>
            <ac:cxnSpMk id="6" creationId="{98C75A37-3B3E-5E46-3C17-6681D14BCDCD}"/>
          </ac:cxnSpMkLst>
        </pc:cxnChg>
      </pc:sldChg>
      <pc:sldChg chg="addSp delSp modSp new del mod">
        <pc:chgData name="Mandvi Singh" userId="e383f168-4dd3-47fa-9279-7ed775effd25" providerId="ADAL" clId="{C68A6C8A-7FA0-3643-816E-A8C1F39C7992}" dt="2023-09-18T08:10:36.578" v="3253" actId="2696"/>
        <pc:sldMkLst>
          <pc:docMk/>
          <pc:sldMk cId="2009469817" sldId="477"/>
        </pc:sldMkLst>
        <pc:spChg chg="del">
          <ac:chgData name="Mandvi Singh" userId="e383f168-4dd3-47fa-9279-7ed775effd25" providerId="ADAL" clId="{C68A6C8A-7FA0-3643-816E-A8C1F39C7992}" dt="2023-09-18T08:10:17.104" v="3251"/>
          <ac:spMkLst>
            <pc:docMk/>
            <pc:sldMk cId="2009469817" sldId="477"/>
            <ac:spMk id="3" creationId="{0965192E-797C-9530-9DF2-9028966B1599}"/>
          </ac:spMkLst>
        </pc:spChg>
        <pc:spChg chg="add del mod">
          <ac:chgData name="Mandvi Singh" userId="e383f168-4dd3-47fa-9279-7ed775effd25" providerId="ADAL" clId="{C68A6C8A-7FA0-3643-816E-A8C1F39C7992}" dt="2023-09-18T08:10:15.017" v="3250"/>
          <ac:spMkLst>
            <pc:docMk/>
            <pc:sldMk cId="2009469817" sldId="477"/>
            <ac:spMk id="4" creationId="{20A4DF06-64F2-9257-C7FD-09765376383A}"/>
          </ac:spMkLst>
        </pc:spChg>
        <pc:spChg chg="add del mod">
          <ac:chgData name="Mandvi Singh" userId="e383f168-4dd3-47fa-9279-7ed775effd25" providerId="ADAL" clId="{C68A6C8A-7FA0-3643-816E-A8C1F39C7992}" dt="2023-09-18T08:10:14.137" v="3249"/>
          <ac:spMkLst>
            <pc:docMk/>
            <pc:sldMk cId="2009469817" sldId="477"/>
            <ac:spMk id="5" creationId="{B5986FED-B7D3-5AEF-43CF-5A3879214187}"/>
          </ac:spMkLst>
        </pc:spChg>
        <pc:spChg chg="add del mod">
          <ac:chgData name="Mandvi Singh" userId="e383f168-4dd3-47fa-9279-7ed775effd25" providerId="ADAL" clId="{C68A6C8A-7FA0-3643-816E-A8C1F39C7992}" dt="2023-09-18T08:10:26.950" v="3252" actId="26606"/>
          <ac:spMkLst>
            <pc:docMk/>
            <pc:sldMk cId="2009469817" sldId="477"/>
            <ac:spMk id="6" creationId="{02341168-278E-4953-A69B-81C5ED45128E}"/>
          </ac:spMkLst>
        </pc:spChg>
        <pc:graphicFrameChg chg="add">
          <ac:chgData name="Mandvi Singh" userId="e383f168-4dd3-47fa-9279-7ed775effd25" providerId="ADAL" clId="{C68A6C8A-7FA0-3643-816E-A8C1F39C7992}" dt="2023-09-18T08:10:26.950" v="3252" actId="26606"/>
          <ac:graphicFrameMkLst>
            <pc:docMk/>
            <pc:sldMk cId="2009469817" sldId="477"/>
            <ac:graphicFrameMk id="8" creationId="{F3B06AFB-FB6B-A05B-E021-9A3AD81CCDF7}"/>
          </ac:graphicFrameMkLst>
        </pc:graphicFrameChg>
      </pc:sldChg>
      <pc:sldChg chg="addSp modSp add mod">
        <pc:chgData name="Mandvi Singh" userId="e383f168-4dd3-47fa-9279-7ed775effd25" providerId="ADAL" clId="{C68A6C8A-7FA0-3643-816E-A8C1F39C7992}" dt="2023-09-20T09:55:24.663" v="8222" actId="113"/>
        <pc:sldMkLst>
          <pc:docMk/>
          <pc:sldMk cId="1207442951" sldId="478"/>
        </pc:sldMkLst>
        <pc:spChg chg="add mod">
          <ac:chgData name="Mandvi Singh" userId="e383f168-4dd3-47fa-9279-7ed775effd25" providerId="ADAL" clId="{C68A6C8A-7FA0-3643-816E-A8C1F39C7992}" dt="2023-09-20T09:55:16.388" v="8219" actId="20577"/>
          <ac:spMkLst>
            <pc:docMk/>
            <pc:sldMk cId="1207442951" sldId="478"/>
            <ac:spMk id="4" creationId="{471FF3B6-F85B-0751-C9C2-C5655A11A49F}"/>
          </ac:spMkLst>
        </pc:spChg>
        <pc:spChg chg="mod">
          <ac:chgData name="Mandvi Singh" userId="e383f168-4dd3-47fa-9279-7ed775effd25" providerId="ADAL" clId="{C68A6C8A-7FA0-3643-816E-A8C1F39C7992}" dt="2023-09-18T10:16:24.355" v="6367" actId="1038"/>
          <ac:spMkLst>
            <pc:docMk/>
            <pc:sldMk cId="1207442951" sldId="478"/>
            <ac:spMk id="6" creationId="{1FF339E2-105A-A908-236B-A997506DF7BC}"/>
          </ac:spMkLst>
        </pc:spChg>
        <pc:spChg chg="add mod">
          <ac:chgData name="Mandvi Singh" userId="e383f168-4dd3-47fa-9279-7ed775effd25" providerId="ADAL" clId="{C68A6C8A-7FA0-3643-816E-A8C1F39C7992}" dt="2023-09-20T09:55:18.880" v="8220" actId="113"/>
          <ac:spMkLst>
            <pc:docMk/>
            <pc:sldMk cId="1207442951" sldId="478"/>
            <ac:spMk id="7" creationId="{C7524A54-AF9D-A165-20BA-9A1490B2F1EC}"/>
          </ac:spMkLst>
        </pc:spChg>
        <pc:spChg chg="mod">
          <ac:chgData name="Mandvi Singh" userId="e383f168-4dd3-47fa-9279-7ed775effd25" providerId="ADAL" clId="{C68A6C8A-7FA0-3643-816E-A8C1F39C7992}" dt="2023-09-18T10:16:26.855" v="6370" actId="1038"/>
          <ac:spMkLst>
            <pc:docMk/>
            <pc:sldMk cId="1207442951" sldId="478"/>
            <ac:spMk id="8" creationId="{253F3E31-0BE0-A8F6-6CF4-24B9CB347A80}"/>
          </ac:spMkLst>
        </pc:spChg>
        <pc:spChg chg="mod">
          <ac:chgData name="Mandvi Singh" userId="e383f168-4dd3-47fa-9279-7ed775effd25" providerId="ADAL" clId="{C68A6C8A-7FA0-3643-816E-A8C1F39C7992}" dt="2023-09-18T10:16:33.563" v="6380" actId="1037"/>
          <ac:spMkLst>
            <pc:docMk/>
            <pc:sldMk cId="1207442951" sldId="478"/>
            <ac:spMk id="9" creationId="{61C93346-7358-76C7-F7D3-DB7172FE11CC}"/>
          </ac:spMkLst>
        </pc:spChg>
        <pc:spChg chg="mod">
          <ac:chgData name="Mandvi Singh" userId="e383f168-4dd3-47fa-9279-7ed775effd25" providerId="ADAL" clId="{C68A6C8A-7FA0-3643-816E-A8C1F39C7992}" dt="2023-09-18T10:16:42.985" v="6386" actId="1038"/>
          <ac:spMkLst>
            <pc:docMk/>
            <pc:sldMk cId="1207442951" sldId="478"/>
            <ac:spMk id="10" creationId="{7B828059-617C-0E35-AE7C-EF978A96B618}"/>
          </ac:spMkLst>
        </pc:spChg>
        <pc:spChg chg="add mod">
          <ac:chgData name="Mandvi Singh" userId="e383f168-4dd3-47fa-9279-7ed775effd25" providerId="ADAL" clId="{C68A6C8A-7FA0-3643-816E-A8C1F39C7992}" dt="2023-09-20T09:55:21.128" v="8221" actId="113"/>
          <ac:spMkLst>
            <pc:docMk/>
            <pc:sldMk cId="1207442951" sldId="478"/>
            <ac:spMk id="12" creationId="{100F7F40-7682-BC61-7552-A35E2D428583}"/>
          </ac:spMkLst>
        </pc:spChg>
        <pc:spChg chg="add mod">
          <ac:chgData name="Mandvi Singh" userId="e383f168-4dd3-47fa-9279-7ed775effd25" providerId="ADAL" clId="{C68A6C8A-7FA0-3643-816E-A8C1F39C7992}" dt="2023-09-20T09:55:24.663" v="8222" actId="113"/>
          <ac:spMkLst>
            <pc:docMk/>
            <pc:sldMk cId="1207442951" sldId="478"/>
            <ac:spMk id="14" creationId="{6CDAA73A-C4BA-9D31-FFB5-9ACE3DFE1EF3}"/>
          </ac:spMkLst>
        </pc:spChg>
        <pc:spChg chg="mod">
          <ac:chgData name="Mandvi Singh" userId="e383f168-4dd3-47fa-9279-7ed775effd25" providerId="ADAL" clId="{C68A6C8A-7FA0-3643-816E-A8C1F39C7992}" dt="2023-09-18T10:21:15.078" v="6692" actId="20577"/>
          <ac:spMkLst>
            <pc:docMk/>
            <pc:sldMk cId="1207442951" sldId="478"/>
            <ac:spMk id="19" creationId="{59B8DE38-675D-9712-B633-C89FA26EAD80}"/>
          </ac:spMkLst>
        </pc:spChg>
        <pc:graphicFrameChg chg="mod">
          <ac:chgData name="Mandvi Singh" userId="e383f168-4dd3-47fa-9279-7ed775effd25" providerId="ADAL" clId="{C68A6C8A-7FA0-3643-816E-A8C1F39C7992}" dt="2023-09-18T10:20:10.517" v="6642"/>
          <ac:graphicFrameMkLst>
            <pc:docMk/>
            <pc:sldMk cId="1207442951" sldId="478"/>
            <ac:graphicFrameMk id="3" creationId="{E3B3C0B2-28D1-EC28-ECF9-0BC4C9EBFB21}"/>
          </ac:graphicFrameMkLst>
        </pc:graphicFrameChg>
        <pc:cxnChg chg="mod">
          <ac:chgData name="Mandvi Singh" userId="e383f168-4dd3-47fa-9279-7ed775effd25" providerId="ADAL" clId="{C68A6C8A-7FA0-3643-816E-A8C1F39C7992}" dt="2023-09-18T10:20:53.751" v="6661" actId="1035"/>
          <ac:cxnSpMkLst>
            <pc:docMk/>
            <pc:sldMk cId="1207442951" sldId="478"/>
            <ac:cxnSpMk id="20" creationId="{0D3DF497-FF0D-4E88-FF50-5AF4E65953EA}"/>
          </ac:cxnSpMkLst>
        </pc:cxnChg>
      </pc:sldChg>
      <pc:sldChg chg="addSp delSp modSp add mod">
        <pc:chgData name="Mandvi Singh" userId="e383f168-4dd3-47fa-9279-7ed775effd25" providerId="ADAL" clId="{C68A6C8A-7FA0-3643-816E-A8C1F39C7992}" dt="2023-09-21T01:08:55.862" v="9621" actId="20577"/>
        <pc:sldMkLst>
          <pc:docMk/>
          <pc:sldMk cId="3020184925" sldId="479"/>
        </pc:sldMkLst>
        <pc:spChg chg="add mod">
          <ac:chgData name="Mandvi Singh" userId="e383f168-4dd3-47fa-9279-7ed775effd25" providerId="ADAL" clId="{C68A6C8A-7FA0-3643-816E-A8C1F39C7992}" dt="2023-09-21T01:02:40.004" v="9339" actId="123"/>
          <ac:spMkLst>
            <pc:docMk/>
            <pc:sldMk cId="3020184925" sldId="479"/>
            <ac:spMk id="2" creationId="{FA129A06-96E2-D110-07CE-9438FFA1264D}"/>
          </ac:spMkLst>
        </pc:spChg>
        <pc:spChg chg="add mod">
          <ac:chgData name="Mandvi Singh" userId="e383f168-4dd3-47fa-9279-7ed775effd25" providerId="ADAL" clId="{C68A6C8A-7FA0-3643-816E-A8C1F39C7992}" dt="2023-09-21T01:05:06.772" v="9514" actId="20577"/>
          <ac:spMkLst>
            <pc:docMk/>
            <pc:sldMk cId="3020184925" sldId="479"/>
            <ac:spMk id="3" creationId="{C77FDDEC-0D83-BAC3-A4CB-D61B86272469}"/>
          </ac:spMkLst>
        </pc:spChg>
        <pc:spChg chg="mod">
          <ac:chgData name="Mandvi Singh" userId="e383f168-4dd3-47fa-9279-7ed775effd25" providerId="ADAL" clId="{C68A6C8A-7FA0-3643-816E-A8C1F39C7992}" dt="2023-09-21T01:08:55.862" v="9621" actId="20577"/>
          <ac:spMkLst>
            <pc:docMk/>
            <pc:sldMk cId="3020184925" sldId="479"/>
            <ac:spMk id="4" creationId="{DC770AD2-C047-E119-732A-6D286534A6FA}"/>
          </ac:spMkLst>
        </pc:spChg>
        <pc:spChg chg="add mod">
          <ac:chgData name="Mandvi Singh" userId="e383f168-4dd3-47fa-9279-7ed775effd25" providerId="ADAL" clId="{C68A6C8A-7FA0-3643-816E-A8C1F39C7992}" dt="2023-09-21T01:05:44.679" v="9547" actId="20577"/>
          <ac:spMkLst>
            <pc:docMk/>
            <pc:sldMk cId="3020184925" sldId="479"/>
            <ac:spMk id="5" creationId="{BA8D11E9-0896-E470-D50F-20A7C59857AE}"/>
          </ac:spMkLst>
        </pc:spChg>
        <pc:spChg chg="add mod">
          <ac:chgData name="Mandvi Singh" userId="e383f168-4dd3-47fa-9279-7ed775effd25" providerId="ADAL" clId="{C68A6C8A-7FA0-3643-816E-A8C1F39C7992}" dt="2023-09-21T01:00:38.672" v="9232" actId="1076"/>
          <ac:spMkLst>
            <pc:docMk/>
            <pc:sldMk cId="3020184925" sldId="479"/>
            <ac:spMk id="6" creationId="{9BEFE2BA-48AC-9966-16B6-CDA2F4DE689E}"/>
          </ac:spMkLst>
        </pc:spChg>
        <pc:spChg chg="add mod">
          <ac:chgData name="Mandvi Singh" userId="e383f168-4dd3-47fa-9279-7ed775effd25" providerId="ADAL" clId="{C68A6C8A-7FA0-3643-816E-A8C1F39C7992}" dt="2023-09-21T00:59:15.158" v="9218" actId="20577"/>
          <ac:spMkLst>
            <pc:docMk/>
            <pc:sldMk cId="3020184925" sldId="479"/>
            <ac:spMk id="7" creationId="{FD1A902E-B19C-517C-C7EE-19031AAFFA2D}"/>
          </ac:spMkLst>
        </pc:spChg>
        <pc:spChg chg="add mod">
          <ac:chgData name="Mandvi Singh" userId="e383f168-4dd3-47fa-9279-7ed775effd25" providerId="ADAL" clId="{C68A6C8A-7FA0-3643-816E-A8C1F39C7992}" dt="2023-09-21T00:59:18.888" v="9223" actId="20577"/>
          <ac:spMkLst>
            <pc:docMk/>
            <pc:sldMk cId="3020184925" sldId="479"/>
            <ac:spMk id="8" creationId="{70D48D8F-3CA8-9EB4-87A2-E45E353FBF28}"/>
          </ac:spMkLst>
        </pc:spChg>
        <pc:spChg chg="add mod">
          <ac:chgData name="Mandvi Singh" userId="e383f168-4dd3-47fa-9279-7ed775effd25" providerId="ADAL" clId="{C68A6C8A-7FA0-3643-816E-A8C1F39C7992}" dt="2023-09-21T00:59:44.976" v="9227" actId="1076"/>
          <ac:spMkLst>
            <pc:docMk/>
            <pc:sldMk cId="3020184925" sldId="479"/>
            <ac:spMk id="9" creationId="{F05B7EA2-2A69-3CE6-2D97-3750A01A855E}"/>
          </ac:spMkLst>
        </pc:spChg>
        <pc:spChg chg="add mod">
          <ac:chgData name="Mandvi Singh" userId="e383f168-4dd3-47fa-9279-7ed775effd25" providerId="ADAL" clId="{C68A6C8A-7FA0-3643-816E-A8C1F39C7992}" dt="2023-09-21T00:59:50.773" v="9229" actId="1076"/>
          <ac:spMkLst>
            <pc:docMk/>
            <pc:sldMk cId="3020184925" sldId="479"/>
            <ac:spMk id="10" creationId="{CEC0DD9C-D0A3-F480-A9CB-44002A18487D}"/>
          </ac:spMkLst>
        </pc:spChg>
        <pc:spChg chg="mod">
          <ac:chgData name="Mandvi Singh" userId="e383f168-4dd3-47fa-9279-7ed775effd25" providerId="ADAL" clId="{C68A6C8A-7FA0-3643-816E-A8C1F39C7992}" dt="2023-09-21T00:52:44.628" v="9017" actId="20577"/>
          <ac:spMkLst>
            <pc:docMk/>
            <pc:sldMk cId="3020184925" sldId="479"/>
            <ac:spMk id="19" creationId="{59B8DE38-675D-9712-B633-C89FA26EAD80}"/>
          </ac:spMkLst>
        </pc:spChg>
        <pc:picChg chg="del">
          <ac:chgData name="Mandvi Singh" userId="e383f168-4dd3-47fa-9279-7ed775effd25" providerId="ADAL" clId="{C68A6C8A-7FA0-3643-816E-A8C1F39C7992}" dt="2023-09-18T10:41:28.754" v="6874" actId="478"/>
          <ac:picMkLst>
            <pc:docMk/>
            <pc:sldMk cId="3020184925" sldId="479"/>
            <ac:picMk id="6" creationId="{427608B4-0B22-FF0C-78B4-86C9B565DA7C}"/>
          </ac:picMkLst>
        </pc:picChg>
        <pc:cxnChg chg="mod">
          <ac:chgData name="Mandvi Singh" userId="e383f168-4dd3-47fa-9279-7ed775effd25" providerId="ADAL" clId="{C68A6C8A-7FA0-3643-816E-A8C1F39C7992}" dt="2023-09-21T00:49:52.132" v="8966" actId="1038"/>
          <ac:cxnSpMkLst>
            <pc:docMk/>
            <pc:sldMk cId="3020184925" sldId="479"/>
            <ac:cxnSpMk id="20" creationId="{0D3DF497-FF0D-4E88-FF50-5AF4E65953EA}"/>
          </ac:cxnSpMkLst>
        </pc:cxnChg>
      </pc:sldChg>
      <pc:sldChg chg="add del">
        <pc:chgData name="Mandvi Singh" userId="e383f168-4dd3-47fa-9279-7ed775effd25" providerId="ADAL" clId="{C68A6C8A-7FA0-3643-816E-A8C1F39C7992}" dt="2023-09-18T10:45:48.942" v="6909" actId="2696"/>
        <pc:sldMkLst>
          <pc:docMk/>
          <pc:sldMk cId="1722578777" sldId="480"/>
        </pc:sldMkLst>
      </pc:sldChg>
      <pc:sldChg chg="add del">
        <pc:chgData name="Mandvi Singh" userId="e383f168-4dd3-47fa-9279-7ed775effd25" providerId="ADAL" clId="{C68A6C8A-7FA0-3643-816E-A8C1F39C7992}" dt="2023-09-18T10:46:42.545" v="7052" actId="2696"/>
        <pc:sldMkLst>
          <pc:docMk/>
          <pc:sldMk cId="1892945373" sldId="480"/>
        </pc:sldMkLst>
      </pc:sldChg>
      <pc:sldChg chg="addSp delSp modSp add mod">
        <pc:chgData name="Mandvi Singh" userId="e383f168-4dd3-47fa-9279-7ed775effd25" providerId="ADAL" clId="{C68A6C8A-7FA0-3643-816E-A8C1F39C7992}" dt="2023-09-21T00:45:24.996" v="8880" actId="5793"/>
        <pc:sldMkLst>
          <pc:docMk/>
          <pc:sldMk cId="1999284748" sldId="480"/>
        </pc:sldMkLst>
        <pc:spChg chg="mod">
          <ac:chgData name="Mandvi Singh" userId="e383f168-4dd3-47fa-9279-7ed775effd25" providerId="ADAL" clId="{C68A6C8A-7FA0-3643-816E-A8C1F39C7992}" dt="2023-09-21T00:45:12.582" v="8875" actId="1076"/>
          <ac:spMkLst>
            <pc:docMk/>
            <pc:sldMk cId="1999284748" sldId="480"/>
            <ac:spMk id="88" creationId="{00000000-0000-0000-0000-000000000000}"/>
          </ac:spMkLst>
        </pc:spChg>
        <pc:spChg chg="mod">
          <ac:chgData name="Mandvi Singh" userId="e383f168-4dd3-47fa-9279-7ed775effd25" providerId="ADAL" clId="{C68A6C8A-7FA0-3643-816E-A8C1F39C7992}" dt="2023-09-21T00:45:24.996" v="8880" actId="5793"/>
          <ac:spMkLst>
            <pc:docMk/>
            <pc:sldMk cId="1999284748" sldId="480"/>
            <ac:spMk id="91" creationId="{00000000-0000-0000-0000-000000000000}"/>
          </ac:spMkLst>
        </pc:spChg>
        <pc:picChg chg="add mod">
          <ac:chgData name="Mandvi Singh" userId="e383f168-4dd3-47fa-9279-7ed775effd25" providerId="ADAL" clId="{C68A6C8A-7FA0-3643-816E-A8C1F39C7992}" dt="2023-09-21T00:45:05.053" v="8873" actId="167"/>
          <ac:picMkLst>
            <pc:docMk/>
            <pc:sldMk cId="1999284748" sldId="480"/>
            <ac:picMk id="3" creationId="{17C9EFB2-20DB-982A-9DC2-F098E0B10515}"/>
          </ac:picMkLst>
        </pc:picChg>
        <pc:picChg chg="del">
          <ac:chgData name="Mandvi Singh" userId="e383f168-4dd3-47fa-9279-7ed775effd25" providerId="ADAL" clId="{C68A6C8A-7FA0-3643-816E-A8C1F39C7992}" dt="2023-09-21T00:43:52.251" v="8864" actId="478"/>
          <ac:picMkLst>
            <pc:docMk/>
            <pc:sldMk cId="1999284748" sldId="480"/>
            <ac:picMk id="4" creationId="{9E60D17C-32DB-5843-45EB-D077AEC8E672}"/>
          </ac:picMkLst>
        </pc:picChg>
      </pc:sldChg>
      <pc:sldChg chg="addSp delSp modSp add mod">
        <pc:chgData name="Mandvi Singh" userId="e383f168-4dd3-47fa-9279-7ed775effd25" providerId="ADAL" clId="{C68A6C8A-7FA0-3643-816E-A8C1F39C7992}" dt="2023-09-21T03:31:06.718" v="11069" actId="113"/>
        <pc:sldMkLst>
          <pc:docMk/>
          <pc:sldMk cId="2800569436" sldId="481"/>
        </pc:sldMkLst>
        <pc:spChg chg="add del mod">
          <ac:chgData name="Mandvi Singh" userId="e383f168-4dd3-47fa-9279-7ed775effd25" providerId="ADAL" clId="{C68A6C8A-7FA0-3643-816E-A8C1F39C7992}" dt="2023-09-21T01:11:43.933" v="9657" actId="478"/>
          <ac:spMkLst>
            <pc:docMk/>
            <pc:sldMk cId="2800569436" sldId="481"/>
            <ac:spMk id="2" creationId="{FF12C955-E275-832A-65B8-A03CD152DFCA}"/>
          </ac:spMkLst>
        </pc:spChg>
        <pc:spChg chg="add del mod">
          <ac:chgData name="Mandvi Singh" userId="e383f168-4dd3-47fa-9279-7ed775effd25" providerId="ADAL" clId="{C68A6C8A-7FA0-3643-816E-A8C1F39C7992}" dt="2023-09-21T01:12:56.841" v="9766" actId="478"/>
          <ac:spMkLst>
            <pc:docMk/>
            <pc:sldMk cId="2800569436" sldId="481"/>
            <ac:spMk id="3" creationId="{30D5A3C1-5918-A044-A30B-1B0DEF059E4E}"/>
          </ac:spMkLst>
        </pc:spChg>
        <pc:spChg chg="mod">
          <ac:chgData name="Mandvi Singh" userId="e383f168-4dd3-47fa-9279-7ed775effd25" providerId="ADAL" clId="{C68A6C8A-7FA0-3643-816E-A8C1F39C7992}" dt="2023-09-21T03:30:12.130" v="10923" actId="120"/>
          <ac:spMkLst>
            <pc:docMk/>
            <pc:sldMk cId="2800569436" sldId="481"/>
            <ac:spMk id="4" creationId="{DC770AD2-C047-E119-732A-6D286534A6FA}"/>
          </ac:spMkLst>
        </pc:spChg>
        <pc:spChg chg="add mod">
          <ac:chgData name="Mandvi Singh" userId="e383f168-4dd3-47fa-9279-7ed775effd25" providerId="ADAL" clId="{C68A6C8A-7FA0-3643-816E-A8C1F39C7992}" dt="2023-09-21T03:30:19.242" v="10925" actId="14100"/>
          <ac:spMkLst>
            <pc:docMk/>
            <pc:sldMk cId="2800569436" sldId="481"/>
            <ac:spMk id="5" creationId="{9287ED5D-B98B-F5F1-C4E5-94C325C73CCB}"/>
          </ac:spMkLst>
        </pc:spChg>
        <pc:spChg chg="add mod">
          <ac:chgData name="Mandvi Singh" userId="e383f168-4dd3-47fa-9279-7ed775effd25" providerId="ADAL" clId="{C68A6C8A-7FA0-3643-816E-A8C1F39C7992}" dt="2023-09-21T03:30:22.453" v="10926" actId="1076"/>
          <ac:spMkLst>
            <pc:docMk/>
            <pc:sldMk cId="2800569436" sldId="481"/>
            <ac:spMk id="6" creationId="{95466FAF-DBD2-05C7-FCF4-9C955EB981EF}"/>
          </ac:spMkLst>
        </pc:spChg>
        <pc:spChg chg="add mod">
          <ac:chgData name="Mandvi Singh" userId="e383f168-4dd3-47fa-9279-7ed775effd25" providerId="ADAL" clId="{C68A6C8A-7FA0-3643-816E-A8C1F39C7992}" dt="2023-09-21T03:31:06.718" v="11069" actId="113"/>
          <ac:spMkLst>
            <pc:docMk/>
            <pc:sldMk cId="2800569436" sldId="481"/>
            <ac:spMk id="7" creationId="{B77FF76A-66F7-1636-9DBE-E390600D65C0}"/>
          </ac:spMkLst>
        </pc:spChg>
        <pc:spChg chg="mod">
          <ac:chgData name="Mandvi Singh" userId="e383f168-4dd3-47fa-9279-7ed775effd25" providerId="ADAL" clId="{C68A6C8A-7FA0-3643-816E-A8C1F39C7992}" dt="2023-09-21T02:18:15.112" v="10783" actId="20577"/>
          <ac:spMkLst>
            <pc:docMk/>
            <pc:sldMk cId="2800569436" sldId="481"/>
            <ac:spMk id="19" creationId="{59B8DE38-675D-9712-B633-C89FA26EAD80}"/>
          </ac:spMkLst>
        </pc:spChg>
      </pc:sldChg>
      <pc:sldChg chg="delSp modSp add mod">
        <pc:chgData name="Mandvi Singh" userId="e383f168-4dd3-47fa-9279-7ed775effd25" providerId="ADAL" clId="{C68A6C8A-7FA0-3643-816E-A8C1F39C7992}" dt="2023-09-21T03:37:55.552" v="11715" actId="1076"/>
        <pc:sldMkLst>
          <pc:docMk/>
          <pc:sldMk cId="4159617168" sldId="482"/>
        </pc:sldMkLst>
        <pc:spChg chg="mod">
          <ac:chgData name="Mandvi Singh" userId="e383f168-4dd3-47fa-9279-7ed775effd25" providerId="ADAL" clId="{C68A6C8A-7FA0-3643-816E-A8C1F39C7992}" dt="2023-09-21T03:37:55.552" v="11715" actId="1076"/>
          <ac:spMkLst>
            <pc:docMk/>
            <pc:sldMk cId="4159617168" sldId="482"/>
            <ac:spMk id="4" creationId="{DC770AD2-C047-E119-732A-6D286534A6FA}"/>
          </ac:spMkLst>
        </pc:spChg>
        <pc:spChg chg="mod">
          <ac:chgData name="Mandvi Singh" userId="e383f168-4dd3-47fa-9279-7ed775effd25" providerId="ADAL" clId="{C68A6C8A-7FA0-3643-816E-A8C1F39C7992}" dt="2023-09-21T03:37:45.618" v="11712" actId="1076"/>
          <ac:spMkLst>
            <pc:docMk/>
            <pc:sldMk cId="4159617168" sldId="482"/>
            <ac:spMk id="19" creationId="{59B8DE38-675D-9712-B633-C89FA26EAD80}"/>
          </ac:spMkLst>
        </pc:spChg>
        <pc:picChg chg="del">
          <ac:chgData name="Mandvi Singh" userId="e383f168-4dd3-47fa-9279-7ed775effd25" providerId="ADAL" clId="{C68A6C8A-7FA0-3643-816E-A8C1F39C7992}" dt="2023-09-21T03:31:28.569" v="11109" actId="478"/>
          <ac:picMkLst>
            <pc:docMk/>
            <pc:sldMk cId="4159617168" sldId="482"/>
            <ac:picMk id="6" creationId="{427608B4-0B22-FF0C-78B4-86C9B565DA7C}"/>
          </ac:picMkLst>
        </pc:picChg>
        <pc:cxnChg chg="mod">
          <ac:chgData name="Mandvi Singh" userId="e383f168-4dd3-47fa-9279-7ed775effd25" providerId="ADAL" clId="{C68A6C8A-7FA0-3643-816E-A8C1F39C7992}" dt="2023-09-21T03:37:42.520" v="11711" actId="1076"/>
          <ac:cxnSpMkLst>
            <pc:docMk/>
            <pc:sldMk cId="4159617168" sldId="482"/>
            <ac:cxnSpMk id="20" creationId="{0D3DF497-FF0D-4E88-FF50-5AF4E65953EA}"/>
          </ac:cxnSpMkLst>
        </pc:cxnChg>
      </pc:sldChg>
      <pc:sldChg chg="addSp delSp modSp add mod">
        <pc:chgData name="Mandvi Singh" userId="e383f168-4dd3-47fa-9279-7ed775effd25" providerId="ADAL" clId="{C68A6C8A-7FA0-3643-816E-A8C1F39C7992}" dt="2023-09-21T03:51:11.686" v="12432" actId="1076"/>
        <pc:sldMkLst>
          <pc:docMk/>
          <pc:sldMk cId="2411984068" sldId="483"/>
        </pc:sldMkLst>
        <pc:spChg chg="mod">
          <ac:chgData name="Mandvi Singh" userId="e383f168-4dd3-47fa-9279-7ed775effd25" providerId="ADAL" clId="{C68A6C8A-7FA0-3643-816E-A8C1F39C7992}" dt="2023-09-21T03:51:11.686" v="12432" actId="1076"/>
          <ac:spMkLst>
            <pc:docMk/>
            <pc:sldMk cId="2411984068" sldId="483"/>
            <ac:spMk id="4" creationId="{DC770AD2-C047-E119-732A-6D286534A6FA}"/>
          </ac:spMkLst>
        </pc:spChg>
        <pc:spChg chg="add mod">
          <ac:chgData name="Mandvi Singh" userId="e383f168-4dd3-47fa-9279-7ed775effd25" providerId="ADAL" clId="{C68A6C8A-7FA0-3643-816E-A8C1F39C7992}" dt="2023-09-21T03:47:52.363" v="12221" actId="14100"/>
          <ac:spMkLst>
            <pc:docMk/>
            <pc:sldMk cId="2411984068" sldId="483"/>
            <ac:spMk id="9" creationId="{FD2D837B-92B3-650C-C430-D51D60CBD8FF}"/>
          </ac:spMkLst>
        </pc:spChg>
        <pc:spChg chg="add del mod">
          <ac:chgData name="Mandvi Singh" userId="e383f168-4dd3-47fa-9279-7ed775effd25" providerId="ADAL" clId="{C68A6C8A-7FA0-3643-816E-A8C1F39C7992}" dt="2023-09-21T03:43:33.967" v="11801" actId="478"/>
          <ac:spMkLst>
            <pc:docMk/>
            <pc:sldMk cId="2411984068" sldId="483"/>
            <ac:spMk id="10" creationId="{7275475B-4482-B480-75C4-10A79F7A9785}"/>
          </ac:spMkLst>
        </pc:spChg>
        <pc:spChg chg="add del mod">
          <ac:chgData name="Mandvi Singh" userId="e383f168-4dd3-47fa-9279-7ed775effd25" providerId="ADAL" clId="{C68A6C8A-7FA0-3643-816E-A8C1F39C7992}" dt="2023-09-21T03:43:37.464" v="11804" actId="478"/>
          <ac:spMkLst>
            <pc:docMk/>
            <pc:sldMk cId="2411984068" sldId="483"/>
            <ac:spMk id="11" creationId="{070BAC66-EFC7-4B29-02CE-2C64ED59DD8C}"/>
          </ac:spMkLst>
        </pc:spChg>
        <pc:spChg chg="add del mod">
          <ac:chgData name="Mandvi Singh" userId="e383f168-4dd3-47fa-9279-7ed775effd25" providerId="ADAL" clId="{C68A6C8A-7FA0-3643-816E-A8C1F39C7992}" dt="2023-09-21T03:47:54.440" v="12222" actId="478"/>
          <ac:spMkLst>
            <pc:docMk/>
            <pc:sldMk cId="2411984068" sldId="483"/>
            <ac:spMk id="12" creationId="{93355F3C-A1A1-B50B-FCC2-4ABA835A0AA9}"/>
          </ac:spMkLst>
        </pc:spChg>
        <pc:spChg chg="add del mod">
          <ac:chgData name="Mandvi Singh" userId="e383f168-4dd3-47fa-9279-7ed775effd25" providerId="ADAL" clId="{C68A6C8A-7FA0-3643-816E-A8C1F39C7992}" dt="2023-09-21T03:47:54.440" v="12222" actId="478"/>
          <ac:spMkLst>
            <pc:docMk/>
            <pc:sldMk cId="2411984068" sldId="483"/>
            <ac:spMk id="13" creationId="{40767756-79C7-FFBF-A857-467A7AA651D1}"/>
          </ac:spMkLst>
        </pc:spChg>
        <pc:spChg chg="add mod">
          <ac:chgData name="Mandvi Singh" userId="e383f168-4dd3-47fa-9279-7ed775effd25" providerId="ADAL" clId="{C68A6C8A-7FA0-3643-816E-A8C1F39C7992}" dt="2023-09-21T03:48:04.233" v="12227" actId="1038"/>
          <ac:spMkLst>
            <pc:docMk/>
            <pc:sldMk cId="2411984068" sldId="483"/>
            <ac:spMk id="14" creationId="{6EE293F3-4F0C-F0F4-A366-5D092B2EBFEA}"/>
          </ac:spMkLst>
        </pc:spChg>
        <pc:spChg chg="add mod">
          <ac:chgData name="Mandvi Singh" userId="e383f168-4dd3-47fa-9279-7ed775effd25" providerId="ADAL" clId="{C68A6C8A-7FA0-3643-816E-A8C1F39C7992}" dt="2023-09-21T03:50:45.708" v="12429" actId="20577"/>
          <ac:spMkLst>
            <pc:docMk/>
            <pc:sldMk cId="2411984068" sldId="483"/>
            <ac:spMk id="15" creationId="{29F41F45-B535-AC49-1F41-4BD8D239AAB6}"/>
          </ac:spMkLst>
        </pc:spChg>
        <pc:spChg chg="add mod">
          <ac:chgData name="Mandvi Singh" userId="e383f168-4dd3-47fa-9279-7ed775effd25" providerId="ADAL" clId="{C68A6C8A-7FA0-3643-816E-A8C1F39C7992}" dt="2023-09-21T03:48:44.470" v="12350" actId="20577"/>
          <ac:spMkLst>
            <pc:docMk/>
            <pc:sldMk cId="2411984068" sldId="483"/>
            <ac:spMk id="16" creationId="{185331D6-0299-D3ED-3D93-D1177D9FC3B0}"/>
          </ac:spMkLst>
        </pc:spChg>
        <pc:spChg chg="add mod">
          <ac:chgData name="Mandvi Singh" userId="e383f168-4dd3-47fa-9279-7ed775effd25" providerId="ADAL" clId="{C68A6C8A-7FA0-3643-816E-A8C1F39C7992}" dt="2023-09-21T03:50:38.683" v="12428" actId="20577"/>
          <ac:spMkLst>
            <pc:docMk/>
            <pc:sldMk cId="2411984068" sldId="483"/>
            <ac:spMk id="17" creationId="{9461BD08-EC5B-F15D-F132-38D9D456F37A}"/>
          </ac:spMkLst>
        </pc:spChg>
        <pc:spChg chg="add mod">
          <ac:chgData name="Mandvi Singh" userId="e383f168-4dd3-47fa-9279-7ed775effd25" providerId="ADAL" clId="{C68A6C8A-7FA0-3643-816E-A8C1F39C7992}" dt="2023-09-21T03:49:07.154" v="12381" actId="20577"/>
          <ac:spMkLst>
            <pc:docMk/>
            <pc:sldMk cId="2411984068" sldId="483"/>
            <ac:spMk id="18" creationId="{E2B5839D-E2EC-819A-6DEB-5E202F1014FB}"/>
          </ac:spMkLst>
        </pc:spChg>
        <pc:spChg chg="mod">
          <ac:chgData name="Mandvi Singh" userId="e383f168-4dd3-47fa-9279-7ed775effd25" providerId="ADAL" clId="{C68A6C8A-7FA0-3643-816E-A8C1F39C7992}" dt="2023-09-21T03:38:19.066" v="11741" actId="20577"/>
          <ac:spMkLst>
            <pc:docMk/>
            <pc:sldMk cId="2411984068" sldId="483"/>
            <ac:spMk id="19" creationId="{59B8DE38-675D-9712-B633-C89FA26EAD80}"/>
          </ac:spMkLst>
        </pc:spChg>
        <pc:graphicFrameChg chg="add del mod modGraphic">
          <ac:chgData name="Mandvi Singh" userId="e383f168-4dd3-47fa-9279-7ed775effd25" providerId="ADAL" clId="{C68A6C8A-7FA0-3643-816E-A8C1F39C7992}" dt="2023-09-21T03:40:06.612" v="11758" actId="478"/>
          <ac:graphicFrameMkLst>
            <pc:docMk/>
            <pc:sldMk cId="2411984068" sldId="483"/>
            <ac:graphicFrameMk id="2" creationId="{FA3C4EF0-74E0-2BCD-3E62-C96B8DC04864}"/>
          </ac:graphicFrameMkLst>
        </pc:graphicFrameChg>
        <pc:graphicFrameChg chg="add del modGraphic">
          <ac:chgData name="Mandvi Singh" userId="e383f168-4dd3-47fa-9279-7ed775effd25" providerId="ADAL" clId="{C68A6C8A-7FA0-3643-816E-A8C1F39C7992}" dt="2023-09-21T03:40:27.724" v="11760" actId="1032"/>
          <ac:graphicFrameMkLst>
            <pc:docMk/>
            <pc:sldMk cId="2411984068" sldId="483"/>
            <ac:graphicFrameMk id="3" creationId="{7CC808DC-10D9-F53C-A6B7-D8AB8B7F7582}"/>
          </ac:graphicFrameMkLst>
        </pc:graphicFrameChg>
        <pc:graphicFrameChg chg="add del mod modGraphic">
          <ac:chgData name="Mandvi Singh" userId="e383f168-4dd3-47fa-9279-7ed775effd25" providerId="ADAL" clId="{C68A6C8A-7FA0-3643-816E-A8C1F39C7992}" dt="2023-09-21T03:41:33.702" v="11769" actId="478"/>
          <ac:graphicFrameMkLst>
            <pc:docMk/>
            <pc:sldMk cId="2411984068" sldId="483"/>
            <ac:graphicFrameMk id="5" creationId="{C3287CD4-B562-F5FC-E5BE-1E5A2AE6AF38}"/>
          </ac:graphicFrameMkLst>
        </pc:graphicFrameChg>
        <pc:graphicFrameChg chg="add del">
          <ac:chgData name="Mandvi Singh" userId="e383f168-4dd3-47fa-9279-7ed775effd25" providerId="ADAL" clId="{C68A6C8A-7FA0-3643-816E-A8C1F39C7992}" dt="2023-09-21T03:41:43.404" v="11771" actId="478"/>
          <ac:graphicFrameMkLst>
            <pc:docMk/>
            <pc:sldMk cId="2411984068" sldId="483"/>
            <ac:graphicFrameMk id="7" creationId="{F061118E-0FC0-8481-339A-A7AF8F5B9CDD}"/>
          </ac:graphicFrameMkLst>
        </pc:graphicFrameChg>
        <pc:graphicFrameChg chg="add del mod modGraphic">
          <ac:chgData name="Mandvi Singh" userId="e383f168-4dd3-47fa-9279-7ed775effd25" providerId="ADAL" clId="{C68A6C8A-7FA0-3643-816E-A8C1F39C7992}" dt="2023-09-21T03:42:12.367" v="11779" actId="478"/>
          <ac:graphicFrameMkLst>
            <pc:docMk/>
            <pc:sldMk cId="2411984068" sldId="483"/>
            <ac:graphicFrameMk id="8" creationId="{12FEE461-3A25-2505-01C3-2D03B19D75B9}"/>
          </ac:graphicFrameMkLst>
        </pc:graphicFrameChg>
        <pc:picChg chg="del">
          <ac:chgData name="Mandvi Singh" userId="e383f168-4dd3-47fa-9279-7ed775effd25" providerId="ADAL" clId="{C68A6C8A-7FA0-3643-816E-A8C1F39C7992}" dt="2023-09-21T03:38:12.123" v="11717" actId="478"/>
          <ac:picMkLst>
            <pc:docMk/>
            <pc:sldMk cId="2411984068" sldId="483"/>
            <ac:picMk id="6" creationId="{427608B4-0B22-FF0C-78B4-86C9B565DA7C}"/>
          </ac:picMkLst>
        </pc:picChg>
      </pc:sldChg>
    </pc:docChg>
  </pc:docChgLst>
  <pc:docChgLst>
    <pc:chgData name="Mandvi Singh" userId="e383f168-4dd3-47fa-9279-7ed775effd25" providerId="ADAL" clId="{41F6641F-AC0D-FF4D-BCF4-912405720395}"/>
    <pc:docChg chg="undo custSel addSld delSld modSld sldOrd">
      <pc:chgData name="Mandvi Singh" userId="e383f168-4dd3-47fa-9279-7ed775effd25" providerId="ADAL" clId="{41F6641F-AC0D-FF4D-BCF4-912405720395}" dt="2023-09-01T03:30:54.782" v="8087" actId="20577"/>
      <pc:docMkLst>
        <pc:docMk/>
      </pc:docMkLst>
      <pc:sldChg chg="addSp delSp modSp mod">
        <pc:chgData name="Mandvi Singh" userId="e383f168-4dd3-47fa-9279-7ed775effd25" providerId="ADAL" clId="{41F6641F-AC0D-FF4D-BCF4-912405720395}" dt="2023-08-31T12:21:57.279" v="4432" actId="1035"/>
        <pc:sldMkLst>
          <pc:docMk/>
          <pc:sldMk cId="0" sldId="256"/>
        </pc:sldMkLst>
        <pc:spChg chg="add del">
          <ac:chgData name="Mandvi Singh" userId="e383f168-4dd3-47fa-9279-7ed775effd25" providerId="ADAL" clId="{41F6641F-AC0D-FF4D-BCF4-912405720395}" dt="2023-08-30T08:28:26.379" v="59" actId="478"/>
          <ac:spMkLst>
            <pc:docMk/>
            <pc:sldMk cId="0" sldId="256"/>
            <ac:spMk id="88" creationId="{00000000-0000-0000-0000-000000000000}"/>
          </ac:spMkLst>
        </pc:spChg>
        <pc:spChg chg="mod">
          <ac:chgData name="Mandvi Singh" userId="e383f168-4dd3-47fa-9279-7ed775effd25" providerId="ADAL" clId="{41F6641F-AC0D-FF4D-BCF4-912405720395}" dt="2023-08-31T10:40:41.023" v="2859" actId="14100"/>
          <ac:spMkLst>
            <pc:docMk/>
            <pc:sldMk cId="0" sldId="256"/>
            <ac:spMk id="89" creationId="{00000000-0000-0000-0000-000000000000}"/>
          </ac:spMkLst>
        </pc:spChg>
        <pc:spChg chg="mod">
          <ac:chgData name="Mandvi Singh" userId="e383f168-4dd3-47fa-9279-7ed775effd25" providerId="ADAL" clId="{41F6641F-AC0D-FF4D-BCF4-912405720395}" dt="2023-08-31T12:21:57.279" v="4432" actId="1035"/>
          <ac:spMkLst>
            <pc:docMk/>
            <pc:sldMk cId="0" sldId="256"/>
            <ac:spMk id="91" creationId="{00000000-0000-0000-0000-000000000000}"/>
          </ac:spMkLst>
        </pc:spChg>
        <pc:picChg chg="add mod">
          <ac:chgData name="Mandvi Singh" userId="e383f168-4dd3-47fa-9279-7ed775effd25" providerId="ADAL" clId="{41F6641F-AC0D-FF4D-BCF4-912405720395}" dt="2023-08-31T12:21:47.740" v="4425" actId="1035"/>
          <ac:picMkLst>
            <pc:docMk/>
            <pc:sldMk cId="0" sldId="256"/>
            <ac:picMk id="1026" creationId="{ABAC3362-7288-0715-4407-690762347346}"/>
          </ac:picMkLst>
        </pc:picChg>
      </pc:sldChg>
      <pc:sldChg chg="modSp del mod">
        <pc:chgData name="Mandvi Singh" userId="e383f168-4dd3-47fa-9279-7ed775effd25" providerId="ADAL" clId="{41F6641F-AC0D-FF4D-BCF4-912405720395}" dt="2023-08-31T12:20:35.373" v="4414" actId="2696"/>
        <pc:sldMkLst>
          <pc:docMk/>
          <pc:sldMk cId="955964309" sldId="380"/>
        </pc:sldMkLst>
        <pc:spChg chg="mod">
          <ac:chgData name="Mandvi Singh" userId="e383f168-4dd3-47fa-9279-7ed775effd25" providerId="ADAL" clId="{41F6641F-AC0D-FF4D-BCF4-912405720395}" dt="2023-08-31T10:41:16.500" v="2919" actId="20577"/>
          <ac:spMkLst>
            <pc:docMk/>
            <pc:sldMk cId="955964309" sldId="380"/>
            <ac:spMk id="91" creationId="{00000000-0000-0000-0000-000000000000}"/>
          </ac:spMkLst>
        </pc:spChg>
      </pc:sldChg>
      <pc:sldChg chg="addSp delSp modSp add mod">
        <pc:chgData name="Mandvi Singh" userId="e383f168-4dd3-47fa-9279-7ed775effd25" providerId="ADAL" clId="{41F6641F-AC0D-FF4D-BCF4-912405720395}" dt="2023-09-01T01:27:35.698" v="6929" actId="22"/>
        <pc:sldMkLst>
          <pc:docMk/>
          <pc:sldMk cId="1062756898" sldId="380"/>
        </pc:sldMkLst>
        <pc:spChg chg="add del">
          <ac:chgData name="Mandvi Singh" userId="e383f168-4dd3-47fa-9279-7ed775effd25" providerId="ADAL" clId="{41F6641F-AC0D-FF4D-BCF4-912405720395}" dt="2023-09-01T01:27:35.698" v="6929" actId="22"/>
          <ac:spMkLst>
            <pc:docMk/>
            <pc:sldMk cId="1062756898" sldId="380"/>
            <ac:spMk id="3" creationId="{A504C53E-9030-8B9F-15ED-9361EE892B40}"/>
          </ac:spMkLst>
        </pc:spChg>
        <pc:spChg chg="mod">
          <ac:chgData name="Mandvi Singh" userId="e383f168-4dd3-47fa-9279-7ed775effd25" providerId="ADAL" clId="{41F6641F-AC0D-FF4D-BCF4-912405720395}" dt="2023-09-01T01:14:18.497" v="6606" actId="21"/>
          <ac:spMkLst>
            <pc:docMk/>
            <pc:sldMk cId="1062756898" sldId="380"/>
            <ac:spMk id="91" creationId="{00000000-0000-0000-0000-000000000000}"/>
          </ac:spMkLst>
        </pc:spChg>
      </pc:sldChg>
      <pc:sldChg chg="addSp modSp mod">
        <pc:chgData name="Mandvi Singh" userId="e383f168-4dd3-47fa-9279-7ed775effd25" providerId="ADAL" clId="{41F6641F-AC0D-FF4D-BCF4-912405720395}" dt="2023-08-31T15:30:14.799" v="6093" actId="1038"/>
        <pc:sldMkLst>
          <pc:docMk/>
          <pc:sldMk cId="781555778" sldId="384"/>
        </pc:sldMkLst>
        <pc:spChg chg="mod">
          <ac:chgData name="Mandvi Singh" userId="e383f168-4dd3-47fa-9279-7ed775effd25" providerId="ADAL" clId="{41F6641F-AC0D-FF4D-BCF4-912405720395}" dt="2023-08-31T12:10:04.755" v="4223" actId="207"/>
          <ac:spMkLst>
            <pc:docMk/>
            <pc:sldMk cId="781555778" sldId="384"/>
            <ac:spMk id="37" creationId="{EE67DA1D-CF27-43F4-7D8E-EDE749850606}"/>
          </ac:spMkLst>
        </pc:spChg>
        <pc:spChg chg="add mod">
          <ac:chgData name="Mandvi Singh" userId="e383f168-4dd3-47fa-9279-7ed775effd25" providerId="ADAL" clId="{41F6641F-AC0D-FF4D-BCF4-912405720395}" dt="2023-08-31T15:30:14.799" v="6093" actId="1038"/>
          <ac:spMkLst>
            <pc:docMk/>
            <pc:sldMk cId="781555778" sldId="384"/>
            <ac:spMk id="41" creationId="{2BFD7465-99D0-A81D-3054-F8A04E865543}"/>
          </ac:spMkLst>
        </pc:spChg>
        <pc:spChg chg="add mod">
          <ac:chgData name="Mandvi Singh" userId="e383f168-4dd3-47fa-9279-7ed775effd25" providerId="ADAL" clId="{41F6641F-AC0D-FF4D-BCF4-912405720395}" dt="2023-08-31T12:23:06.850" v="4458" actId="1076"/>
          <ac:spMkLst>
            <pc:docMk/>
            <pc:sldMk cId="781555778" sldId="384"/>
            <ac:spMk id="43" creationId="{52442DE1-70E3-43D0-F1BC-974B4C0B55B8}"/>
          </ac:spMkLst>
        </pc:spChg>
        <pc:cxnChg chg="add mod">
          <ac:chgData name="Mandvi Singh" userId="e383f168-4dd3-47fa-9279-7ed775effd25" providerId="ADAL" clId="{41F6641F-AC0D-FF4D-BCF4-912405720395}" dt="2023-08-31T12:22:36.034" v="4434" actId="1076"/>
          <ac:cxnSpMkLst>
            <pc:docMk/>
            <pc:sldMk cId="781555778" sldId="384"/>
            <ac:cxnSpMk id="42" creationId="{F1E2AC32-8291-3BBF-AF62-9C30747C364E}"/>
          </ac:cxnSpMkLst>
        </pc:cxnChg>
      </pc:sldChg>
      <pc:sldChg chg="addSp delSp modSp mod">
        <pc:chgData name="Mandvi Singh" userId="e383f168-4dd3-47fa-9279-7ed775effd25" providerId="ADAL" clId="{41F6641F-AC0D-FF4D-BCF4-912405720395}" dt="2023-08-31T12:13:56.319" v="4354"/>
        <pc:sldMkLst>
          <pc:docMk/>
          <pc:sldMk cId="3693874004" sldId="396"/>
        </pc:sldMkLst>
        <pc:spChg chg="add del mod">
          <ac:chgData name="Mandvi Singh" userId="e383f168-4dd3-47fa-9279-7ed775effd25" providerId="ADAL" clId="{41F6641F-AC0D-FF4D-BCF4-912405720395}" dt="2023-08-31T12:13:56.319" v="4354"/>
          <ac:spMkLst>
            <pc:docMk/>
            <pc:sldMk cId="3693874004" sldId="396"/>
            <ac:spMk id="2" creationId="{E00E9E4A-071A-8AC4-6B27-47A6F4AAC16A}"/>
          </ac:spMkLst>
        </pc:spChg>
        <pc:spChg chg="mod">
          <ac:chgData name="Mandvi Singh" userId="e383f168-4dd3-47fa-9279-7ed775effd25" providerId="ADAL" clId="{41F6641F-AC0D-FF4D-BCF4-912405720395}" dt="2023-08-30T08:31:21.871" v="210" actId="20577"/>
          <ac:spMkLst>
            <pc:docMk/>
            <pc:sldMk cId="3693874004" sldId="396"/>
            <ac:spMk id="91" creationId="{00000000-0000-0000-0000-000000000000}"/>
          </ac:spMkLst>
        </pc:spChg>
      </pc:sldChg>
      <pc:sldChg chg="modSp mod">
        <pc:chgData name="Mandvi Singh" userId="e383f168-4dd3-47fa-9279-7ed775effd25" providerId="ADAL" clId="{41F6641F-AC0D-FF4D-BCF4-912405720395}" dt="2023-08-30T08:35:17.262" v="336" actId="1036"/>
        <pc:sldMkLst>
          <pc:docMk/>
          <pc:sldMk cId="3930331035" sldId="399"/>
        </pc:sldMkLst>
        <pc:spChg chg="mod">
          <ac:chgData name="Mandvi Singh" userId="e383f168-4dd3-47fa-9279-7ed775effd25" providerId="ADAL" clId="{41F6641F-AC0D-FF4D-BCF4-912405720395}" dt="2023-08-30T08:35:17.262" v="336" actId="1036"/>
          <ac:spMkLst>
            <pc:docMk/>
            <pc:sldMk cId="3930331035" sldId="399"/>
            <ac:spMk id="2" creationId="{97F87352-60E7-14FA-1607-8F9F6DF54B50}"/>
          </ac:spMkLst>
        </pc:spChg>
        <pc:spChg chg="mod">
          <ac:chgData name="Mandvi Singh" userId="e383f168-4dd3-47fa-9279-7ed775effd25" providerId="ADAL" clId="{41F6641F-AC0D-FF4D-BCF4-912405720395}" dt="2023-08-30T08:35:01.846" v="330" actId="1036"/>
          <ac:spMkLst>
            <pc:docMk/>
            <pc:sldMk cId="3930331035" sldId="399"/>
            <ac:spMk id="3" creationId="{A59880F9-E473-8470-DB24-83972DBAA090}"/>
          </ac:spMkLst>
        </pc:spChg>
        <pc:grpChg chg="mod">
          <ac:chgData name="Mandvi Singh" userId="e383f168-4dd3-47fa-9279-7ed775effd25" providerId="ADAL" clId="{41F6641F-AC0D-FF4D-BCF4-912405720395}" dt="2023-08-30T08:35:12.056" v="332" actId="14100"/>
          <ac:grpSpMkLst>
            <pc:docMk/>
            <pc:sldMk cId="3930331035" sldId="399"/>
            <ac:grpSpMk id="36" creationId="{F7D22936-5112-76E5-1639-4F5DA93102F1}"/>
          </ac:grpSpMkLst>
        </pc:grpChg>
      </pc:sldChg>
      <pc:sldChg chg="addSp delSp modSp del mod">
        <pc:chgData name="Mandvi Singh" userId="e383f168-4dd3-47fa-9279-7ed775effd25" providerId="ADAL" clId="{41F6641F-AC0D-FF4D-BCF4-912405720395}" dt="2023-08-30T08:40:01.977" v="339" actId="2696"/>
        <pc:sldMkLst>
          <pc:docMk/>
          <pc:sldMk cId="2529305420" sldId="400"/>
        </pc:sldMkLst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3" creationId="{583B9EBF-CCF8-399F-40E5-54C95E7632F9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4" creationId="{69CCB6EB-E56D-13BB-56F4-4444D8499CDD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5" creationId="{5D89EA0B-25AC-E99C-FF6D-757FE8152943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6" creationId="{4B885358-6BA3-E70D-2C43-9C86CA13BAF2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7" creationId="{FA78A499-EFB8-55A6-1948-4A0F808A75FD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8" creationId="{ECF86DEE-A250-FD6A-4829-1EE976F09F5B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9" creationId="{7AE4382A-6A44-02F2-9AC3-C5D542DD3AB8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10" creationId="{2C4E1D55-E4BE-8F11-0541-57A66DD58EC5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11" creationId="{487FEA41-C706-02DD-E030-E256404157E7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12" creationId="{2101C9AA-C210-E765-60A8-9AA42C142E7C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13" creationId="{2CB97EF9-9696-A65E-43FE-D32649C3067E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14" creationId="{9985A7C9-6EA5-3F5F-3E4E-00E5C9AD8E86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15" creationId="{86743217-0292-077B-3697-12ACF845517F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16" creationId="{8536C722-F29A-D1F9-584C-3D069B829FE0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17" creationId="{85F1105A-1155-3C52-636A-EF153B7A7330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18" creationId="{CC29E1CD-F6BC-6F2F-0F78-DA7C5378C912}"/>
          </ac:spMkLst>
        </pc:spChg>
        <pc:spChg chg="mod">
          <ac:chgData name="Mandvi Singh" userId="e383f168-4dd3-47fa-9279-7ed775effd25" providerId="ADAL" clId="{41F6641F-AC0D-FF4D-BCF4-912405720395}" dt="2023-08-30T08:29:40.078" v="112" actId="20577"/>
          <ac:spMkLst>
            <pc:docMk/>
            <pc:sldMk cId="2529305420" sldId="400"/>
            <ac:spMk id="19" creationId="{59B8DE38-675D-9712-B633-C89FA26EAD80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21" creationId="{A25FBD99-81A1-5E93-FA1D-607C209B851E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22" creationId="{08DB156F-1680-BEE4-81D6-E53491B4AEF0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23" creationId="{DC45B5CB-2C58-FFF4-00F8-FAFDBA134C86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24" creationId="{DB28BD37-1769-0D03-E6F2-17907BB559D5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25" creationId="{D64CDEE4-1F32-C832-7B53-6F4260974337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26" creationId="{7C7D0D4A-5063-8670-F2DA-4F9DDF0F0FC6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27" creationId="{5A013E08-0ED5-19A0-7743-083050952271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28" creationId="{47F4ED31-06F6-5EB1-4FDF-6051D163EAA3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29" creationId="{1828A163-E997-8ACD-B0DC-EDA2578107D8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30" creationId="{11F80B7A-AA7E-856C-FCD1-37C6E47C589C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31" creationId="{A9306967-72D5-C66E-AFEA-4E72B02B4B5B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32" creationId="{0F312A8B-2917-87D9-D990-C3F9A98DFF19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33" creationId="{385088B6-4533-BD9B-8E60-CA99B71C2F47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34" creationId="{B2D1B9B0-1AE1-6E84-630B-630323934022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35" creationId="{BDBA7934-2190-0F54-931B-72B2CE56CF05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36" creationId="{8ECDF4E3-7A79-9D18-F081-DD2AAECC5752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37" creationId="{56DDC155-96A8-EE45-A2ED-2413807C13BB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38" creationId="{DAF99BB3-3575-D516-90B7-F780E6518163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39" creationId="{2FB93321-D9FA-8D58-1A33-4421656C4335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40" creationId="{4AF02E79-D4C5-8729-3687-BC4503A5ECC3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41" creationId="{7B2701CF-EE30-25E3-9755-25F627463FCC}"/>
          </ac:spMkLst>
        </pc:spChg>
        <pc:spChg chg="del">
          <ac:chgData name="Mandvi Singh" userId="e383f168-4dd3-47fa-9279-7ed775effd25" providerId="ADAL" clId="{41F6641F-AC0D-FF4D-BCF4-912405720395}" dt="2023-08-30T08:29:46.611" v="114" actId="478"/>
          <ac:spMkLst>
            <pc:docMk/>
            <pc:sldMk cId="2529305420" sldId="400"/>
            <ac:spMk id="43" creationId="{D2CEB962-29CD-5651-F3C2-07A2553ABBE8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44" creationId="{646426D9-A33E-D6A3-C057-21520859A666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45" creationId="{6B49F9EB-8765-6ABA-F3B1-6BDF9CED8838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46" creationId="{78A64123-0E22-E353-03F0-9C3D826C5319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47" creationId="{F6EC185F-EC13-263A-4E0D-C7D23D23776E}"/>
          </ac:spMkLst>
        </pc:spChg>
        <pc:spChg chg="del">
          <ac:chgData name="Mandvi Singh" userId="e383f168-4dd3-47fa-9279-7ed775effd25" providerId="ADAL" clId="{41F6641F-AC0D-FF4D-BCF4-912405720395}" dt="2023-08-30T08:29:43.112" v="113" actId="478"/>
          <ac:spMkLst>
            <pc:docMk/>
            <pc:sldMk cId="2529305420" sldId="400"/>
            <ac:spMk id="48" creationId="{E8A2CE6E-C85D-B352-00BE-1E03BEB0D59A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49" creationId="{DC665508-5C90-56BB-1864-7234108FC226}"/>
          </ac:spMkLst>
        </pc:spChg>
        <pc:spChg chg="del">
          <ac:chgData name="Mandvi Singh" userId="e383f168-4dd3-47fa-9279-7ed775effd25" providerId="ADAL" clId="{41F6641F-AC0D-FF4D-BCF4-912405720395}" dt="2023-08-30T08:29:43.112" v="113" actId="478"/>
          <ac:spMkLst>
            <pc:docMk/>
            <pc:sldMk cId="2529305420" sldId="400"/>
            <ac:spMk id="50" creationId="{6E034444-B8FF-EA10-D30C-0642DA80B757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51" creationId="{C6EBC0A7-BAE8-A9DA-2105-16C273CA0D18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52" creationId="{60921482-DF49-10D3-46F6-9357EDA723C3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53" creationId="{8B3F078C-F2EC-1F22-C32F-888A2AAEBFEA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54" creationId="{6C2451CB-84EE-18DA-3873-11C9A0287B1C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55" creationId="{0B089A6C-4A24-0D01-6D0F-F142849AD4BD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56" creationId="{10F4122E-651D-7F7C-9FA9-0A956F77591A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57" creationId="{A6518F86-A712-FA2A-9B37-7FC1A55CB5E1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58" creationId="{FC2A4CA8-5AB9-1975-0B22-9F64A639EEE2}"/>
          </ac:spMkLst>
        </pc:spChg>
        <pc:spChg chg="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59" creationId="{EF57CC7D-2001-53E2-DBB9-D05CF486AAA8}"/>
          </ac:spMkLst>
        </pc:spChg>
        <pc:spChg chg="add mod">
          <ac:chgData name="Mandvi Singh" userId="e383f168-4dd3-47fa-9279-7ed775effd25" providerId="ADAL" clId="{41F6641F-AC0D-FF4D-BCF4-912405720395}" dt="2023-08-30T08:39:51.224" v="337"/>
          <ac:spMkLst>
            <pc:docMk/>
            <pc:sldMk cId="2529305420" sldId="400"/>
            <ac:spMk id="60" creationId="{19AEB9E7-AD37-91B8-186B-AE47DCB9649F}"/>
          </ac:spMkLst>
        </pc:spChg>
        <pc:grpChg chg="add mod">
          <ac:chgData name="Mandvi Singh" userId="e383f168-4dd3-47fa-9279-7ed775effd25" providerId="ADAL" clId="{41F6641F-AC0D-FF4D-BCF4-912405720395}" dt="2023-08-30T08:39:51.224" v="337"/>
          <ac:grpSpMkLst>
            <pc:docMk/>
            <pc:sldMk cId="2529305420" sldId="400"/>
            <ac:grpSpMk id="2" creationId="{63F66DC5-6CD7-F4C9-CC9B-853D428ABF50}"/>
          </ac:grpSpMkLst>
        </pc:grpChg>
        <pc:picChg chg="del">
          <ac:chgData name="Mandvi Singh" userId="e383f168-4dd3-47fa-9279-7ed775effd25" providerId="ADAL" clId="{41F6641F-AC0D-FF4D-BCF4-912405720395}" dt="2023-08-30T08:29:43.112" v="113" actId="478"/>
          <ac:picMkLst>
            <pc:docMk/>
            <pc:sldMk cId="2529305420" sldId="400"/>
            <ac:picMk id="42" creationId="{1D902A0B-F172-51B9-78AD-18487ABAF2B4}"/>
          </ac:picMkLst>
        </pc:picChg>
      </pc:sldChg>
      <pc:sldChg chg="addSp delSp modSp del mod">
        <pc:chgData name="Mandvi Singh" userId="e383f168-4dd3-47fa-9279-7ed775effd25" providerId="ADAL" clId="{41F6641F-AC0D-FF4D-BCF4-912405720395}" dt="2023-08-31T12:20:35.373" v="4414" actId="2696"/>
        <pc:sldMkLst>
          <pc:docMk/>
          <pc:sldMk cId="685160338" sldId="401"/>
        </pc:sldMkLst>
        <pc:spChg chg="add del mod">
          <ac:chgData name="Mandvi Singh" userId="e383f168-4dd3-47fa-9279-7ed775effd25" providerId="ADAL" clId="{41F6641F-AC0D-FF4D-BCF4-912405720395}" dt="2023-08-30T09:06:31.619" v="2487" actId="478"/>
          <ac:spMkLst>
            <pc:docMk/>
            <pc:sldMk cId="685160338" sldId="401"/>
            <ac:spMk id="2" creationId="{31E3951D-1992-629C-A49F-359B68DE8666}"/>
          </ac:spMkLst>
        </pc:spChg>
        <pc:spChg chg="add del mod">
          <ac:chgData name="Mandvi Singh" userId="e383f168-4dd3-47fa-9279-7ed775effd25" providerId="ADAL" clId="{41F6641F-AC0D-FF4D-BCF4-912405720395}" dt="2023-08-31T11:35:47.092" v="3491" actId="478"/>
          <ac:spMkLst>
            <pc:docMk/>
            <pc:sldMk cId="685160338" sldId="401"/>
            <ac:spMk id="8" creationId="{0725607D-E9E1-0165-1479-3332CD10DA3E}"/>
          </ac:spMkLst>
        </pc:spChg>
        <pc:spChg chg="add mod">
          <ac:chgData name="Mandvi Singh" userId="e383f168-4dd3-47fa-9279-7ed775effd25" providerId="ADAL" clId="{41F6641F-AC0D-FF4D-BCF4-912405720395}" dt="2023-08-31T11:58:15.633" v="3712" actId="1076"/>
          <ac:spMkLst>
            <pc:docMk/>
            <pc:sldMk cId="685160338" sldId="401"/>
            <ac:spMk id="11" creationId="{7552B2D1-17B6-F84B-E685-B6676ADD608B}"/>
          </ac:spMkLst>
        </pc:spChg>
        <pc:spChg chg="add mod">
          <ac:chgData name="Mandvi Singh" userId="e383f168-4dd3-47fa-9279-7ed775effd25" providerId="ADAL" clId="{41F6641F-AC0D-FF4D-BCF4-912405720395}" dt="2023-08-31T12:13:43.337" v="4350" actId="20577"/>
          <ac:spMkLst>
            <pc:docMk/>
            <pc:sldMk cId="685160338" sldId="401"/>
            <ac:spMk id="13" creationId="{33F4A7C4-6F2A-37A5-0FD3-AAE110A96AB1}"/>
          </ac:spMkLst>
        </pc:spChg>
        <pc:spChg chg="add mod">
          <ac:chgData name="Mandvi Singh" userId="e383f168-4dd3-47fa-9279-7ed775effd25" providerId="ADAL" clId="{41F6641F-AC0D-FF4D-BCF4-912405720395}" dt="2023-08-31T12:00:38.303" v="3731" actId="20577"/>
          <ac:spMkLst>
            <pc:docMk/>
            <pc:sldMk cId="685160338" sldId="401"/>
            <ac:spMk id="14" creationId="{7568B706-BEF5-27F5-20DC-124A54019C46}"/>
          </ac:spMkLst>
        </pc:spChg>
        <pc:spChg chg="add del mod">
          <ac:chgData name="Mandvi Singh" userId="e383f168-4dd3-47fa-9279-7ed775effd25" providerId="ADAL" clId="{41F6641F-AC0D-FF4D-BCF4-912405720395}" dt="2023-08-31T11:55:07.790" v="3575" actId="478"/>
          <ac:spMkLst>
            <pc:docMk/>
            <pc:sldMk cId="685160338" sldId="401"/>
            <ac:spMk id="15" creationId="{97F12180-3A53-4677-1FC1-54B63415065B}"/>
          </ac:spMkLst>
        </pc:spChg>
        <pc:spChg chg="add mod">
          <ac:chgData name="Mandvi Singh" userId="e383f168-4dd3-47fa-9279-7ed775effd25" providerId="ADAL" clId="{41F6641F-AC0D-FF4D-BCF4-912405720395}" dt="2023-08-31T11:59:34.518" v="3726" actId="14100"/>
          <ac:spMkLst>
            <pc:docMk/>
            <pc:sldMk cId="685160338" sldId="401"/>
            <ac:spMk id="16" creationId="{9FB88F27-E178-036B-0327-8F7B2F1D1919}"/>
          </ac:spMkLst>
        </pc:spChg>
        <pc:spChg chg="add del mod">
          <ac:chgData name="Mandvi Singh" userId="e383f168-4dd3-47fa-9279-7ed775effd25" providerId="ADAL" clId="{41F6641F-AC0D-FF4D-BCF4-912405720395}" dt="2023-08-31T11:56:34.539" v="3650" actId="478"/>
          <ac:spMkLst>
            <pc:docMk/>
            <pc:sldMk cId="685160338" sldId="401"/>
            <ac:spMk id="17" creationId="{99651085-F2A2-D484-C0ED-F22B5437060F}"/>
          </ac:spMkLst>
        </pc:spChg>
        <pc:spChg chg="mod">
          <ac:chgData name="Mandvi Singh" userId="e383f168-4dd3-47fa-9279-7ed775effd25" providerId="ADAL" clId="{41F6641F-AC0D-FF4D-BCF4-912405720395}" dt="2023-08-31T12:13:26.090" v="4345" actId="207"/>
          <ac:spMkLst>
            <pc:docMk/>
            <pc:sldMk cId="685160338" sldId="401"/>
            <ac:spMk id="19" creationId="{59B8DE38-675D-9712-B633-C89FA26EAD80}"/>
          </ac:spMkLst>
        </pc:spChg>
        <pc:spChg chg="add del">
          <ac:chgData name="Mandvi Singh" userId="e383f168-4dd3-47fa-9279-7ed775effd25" providerId="ADAL" clId="{41F6641F-AC0D-FF4D-BCF4-912405720395}" dt="2023-08-31T11:57:54.121" v="3708" actId="22"/>
          <ac:spMkLst>
            <pc:docMk/>
            <pc:sldMk cId="685160338" sldId="401"/>
            <ac:spMk id="22" creationId="{59922B72-A7E7-B805-3211-6EB5159DB45B}"/>
          </ac:spMkLst>
        </pc:spChg>
        <pc:spChg chg="add mod">
          <ac:chgData name="Mandvi Singh" userId="e383f168-4dd3-47fa-9279-7ed775effd25" providerId="ADAL" clId="{41F6641F-AC0D-FF4D-BCF4-912405720395}" dt="2023-08-31T11:59:37.218" v="3727" actId="14100"/>
          <ac:spMkLst>
            <pc:docMk/>
            <pc:sldMk cId="685160338" sldId="401"/>
            <ac:spMk id="23" creationId="{BCCD3BE7-C74A-DAA4-2828-144CCA40C165}"/>
          </ac:spMkLst>
        </pc:spChg>
        <pc:spChg chg="add mod">
          <ac:chgData name="Mandvi Singh" userId="e383f168-4dd3-47fa-9279-7ed775effd25" providerId="ADAL" clId="{41F6641F-AC0D-FF4D-BCF4-912405720395}" dt="2023-08-31T12:00:56.083" v="3757" actId="20577"/>
          <ac:spMkLst>
            <pc:docMk/>
            <pc:sldMk cId="685160338" sldId="401"/>
            <ac:spMk id="24" creationId="{B66BBD6F-1392-B218-264E-4210A15A0020}"/>
          </ac:spMkLst>
        </pc:spChg>
        <pc:graphicFrameChg chg="add del modGraphic">
          <ac:chgData name="Mandvi Singh" userId="e383f168-4dd3-47fa-9279-7ed775effd25" providerId="ADAL" clId="{41F6641F-AC0D-FF4D-BCF4-912405720395}" dt="2023-08-30T09:07:09.973" v="2489" actId="478"/>
          <ac:graphicFrameMkLst>
            <pc:docMk/>
            <pc:sldMk cId="685160338" sldId="401"/>
            <ac:graphicFrameMk id="3" creationId="{8FCD2C34-D628-BF53-D0EC-628B562D5BA6}"/>
          </ac:graphicFrameMkLst>
        </pc:graphicFrameChg>
        <pc:graphicFrameChg chg="add del modGraphic">
          <ac:chgData name="Mandvi Singh" userId="e383f168-4dd3-47fa-9279-7ed775effd25" providerId="ADAL" clId="{41F6641F-AC0D-FF4D-BCF4-912405720395}" dt="2023-08-30T09:07:22.952" v="2491" actId="478"/>
          <ac:graphicFrameMkLst>
            <pc:docMk/>
            <pc:sldMk cId="685160338" sldId="401"/>
            <ac:graphicFrameMk id="4" creationId="{34A26719-38E1-6761-F3DF-90DAE761151E}"/>
          </ac:graphicFrameMkLst>
        </pc:graphicFrameChg>
        <pc:graphicFrameChg chg="add del mod modGraphic">
          <ac:chgData name="Mandvi Singh" userId="e383f168-4dd3-47fa-9279-7ed775effd25" providerId="ADAL" clId="{41F6641F-AC0D-FF4D-BCF4-912405720395}" dt="2023-08-30T09:09:56.714" v="2550" actId="478"/>
          <ac:graphicFrameMkLst>
            <pc:docMk/>
            <pc:sldMk cId="685160338" sldId="401"/>
            <ac:graphicFrameMk id="5" creationId="{6508586D-3C16-BA36-4F01-4870BE8E92A9}"/>
          </ac:graphicFrameMkLst>
        </pc:graphicFrameChg>
        <pc:graphicFrameChg chg="add del mod modGraphic">
          <ac:chgData name="Mandvi Singh" userId="e383f168-4dd3-47fa-9279-7ed775effd25" providerId="ADAL" clId="{41F6641F-AC0D-FF4D-BCF4-912405720395}" dt="2023-08-31T11:31:17.008" v="3226" actId="1032"/>
          <ac:graphicFrameMkLst>
            <pc:docMk/>
            <pc:sldMk cId="685160338" sldId="401"/>
            <ac:graphicFrameMk id="9" creationId="{2189D1FE-6E78-5D7D-FCC0-9CDB25770345}"/>
          </ac:graphicFrameMkLst>
        </pc:graphicFrameChg>
        <pc:graphicFrameChg chg="add del modGraphic">
          <ac:chgData name="Mandvi Singh" userId="e383f168-4dd3-47fa-9279-7ed775effd25" providerId="ADAL" clId="{41F6641F-AC0D-FF4D-BCF4-912405720395}" dt="2023-08-31T11:32:14.896" v="3228" actId="1032"/>
          <ac:graphicFrameMkLst>
            <pc:docMk/>
            <pc:sldMk cId="685160338" sldId="401"/>
            <ac:graphicFrameMk id="10" creationId="{71C93401-596F-85A3-D55C-212F5A0B86A7}"/>
          </ac:graphicFrameMkLst>
        </pc:graphicFrameChg>
        <pc:picChg chg="del">
          <ac:chgData name="Mandvi Singh" userId="e383f168-4dd3-47fa-9279-7ed775effd25" providerId="ADAL" clId="{41F6641F-AC0D-FF4D-BCF4-912405720395}" dt="2023-08-30T08:29:56.712" v="130" actId="478"/>
          <ac:picMkLst>
            <pc:docMk/>
            <pc:sldMk cId="685160338" sldId="401"/>
            <ac:picMk id="6" creationId="{90B01EE6-721C-D60F-3FA3-4FCC55EB9806}"/>
          </ac:picMkLst>
        </pc:picChg>
        <pc:picChg chg="del">
          <ac:chgData name="Mandvi Singh" userId="e383f168-4dd3-47fa-9279-7ed775effd25" providerId="ADAL" clId="{41F6641F-AC0D-FF4D-BCF4-912405720395}" dt="2023-08-30T08:29:56.712" v="130" actId="478"/>
          <ac:picMkLst>
            <pc:docMk/>
            <pc:sldMk cId="685160338" sldId="401"/>
            <ac:picMk id="7" creationId="{EF4AA38F-A85D-440B-94A1-BC0A991BA8DE}"/>
          </ac:picMkLst>
        </pc:picChg>
        <pc:cxnChg chg="add del mod">
          <ac:chgData name="Mandvi Singh" userId="e383f168-4dd3-47fa-9279-7ed775effd25" providerId="ADAL" clId="{41F6641F-AC0D-FF4D-BCF4-912405720395}" dt="2023-08-31T11:56:34.539" v="3650" actId="478"/>
          <ac:cxnSpMkLst>
            <pc:docMk/>
            <pc:sldMk cId="685160338" sldId="401"/>
            <ac:cxnSpMk id="18" creationId="{F157BE7B-79D8-6FE9-A24A-5D7B7DD00923}"/>
          </ac:cxnSpMkLst>
        </pc:cxnChg>
      </pc:sldChg>
      <pc:sldChg chg="addSp delSp modSp add mod">
        <pc:chgData name="Mandvi Singh" userId="e383f168-4dd3-47fa-9279-7ed775effd25" providerId="ADAL" clId="{41F6641F-AC0D-FF4D-BCF4-912405720395}" dt="2023-09-01T03:30:54.782" v="8087" actId="20577"/>
        <pc:sldMkLst>
          <pc:docMk/>
          <pc:sldMk cId="1701898248" sldId="401"/>
        </pc:sldMkLst>
        <pc:spChg chg="add mod">
          <ac:chgData name="Mandvi Singh" userId="e383f168-4dd3-47fa-9279-7ed775effd25" providerId="ADAL" clId="{41F6641F-AC0D-FF4D-BCF4-912405720395}" dt="2023-09-01T03:30:54.782" v="8087" actId="20577"/>
          <ac:spMkLst>
            <pc:docMk/>
            <pc:sldMk cId="1701898248" sldId="401"/>
            <ac:spMk id="3" creationId="{CA9F46D2-9C41-751D-F202-D65CF803D31C}"/>
          </ac:spMkLst>
        </pc:spChg>
        <pc:spChg chg="del">
          <ac:chgData name="Mandvi Singh" userId="e383f168-4dd3-47fa-9279-7ed775effd25" providerId="ADAL" clId="{41F6641F-AC0D-FF4D-BCF4-912405720395}" dt="2023-09-01T01:39:38.399" v="7240" actId="478"/>
          <ac:spMkLst>
            <pc:docMk/>
            <pc:sldMk cId="1701898248" sldId="401"/>
            <ac:spMk id="11" creationId="{7552B2D1-17B6-F84B-E685-B6676ADD608B}"/>
          </ac:spMkLst>
        </pc:spChg>
        <pc:spChg chg="del mod">
          <ac:chgData name="Mandvi Singh" userId="e383f168-4dd3-47fa-9279-7ed775effd25" providerId="ADAL" clId="{41F6641F-AC0D-FF4D-BCF4-912405720395}" dt="2023-09-01T01:39:47.122" v="7242" actId="478"/>
          <ac:spMkLst>
            <pc:docMk/>
            <pc:sldMk cId="1701898248" sldId="401"/>
            <ac:spMk id="13" creationId="{33F4A7C4-6F2A-37A5-0FD3-AAE110A96AB1}"/>
          </ac:spMkLst>
        </pc:spChg>
        <pc:spChg chg="del">
          <ac:chgData name="Mandvi Singh" userId="e383f168-4dd3-47fa-9279-7ed775effd25" providerId="ADAL" clId="{41F6641F-AC0D-FF4D-BCF4-912405720395}" dt="2023-09-01T01:39:38.399" v="7240" actId="478"/>
          <ac:spMkLst>
            <pc:docMk/>
            <pc:sldMk cId="1701898248" sldId="401"/>
            <ac:spMk id="14" creationId="{7568B706-BEF5-27F5-20DC-124A54019C46}"/>
          </ac:spMkLst>
        </pc:spChg>
        <pc:spChg chg="del">
          <ac:chgData name="Mandvi Singh" userId="e383f168-4dd3-47fa-9279-7ed775effd25" providerId="ADAL" clId="{41F6641F-AC0D-FF4D-BCF4-912405720395}" dt="2023-09-01T01:39:38.399" v="7240" actId="478"/>
          <ac:spMkLst>
            <pc:docMk/>
            <pc:sldMk cId="1701898248" sldId="401"/>
            <ac:spMk id="16" creationId="{9FB88F27-E178-036B-0327-8F7B2F1D1919}"/>
          </ac:spMkLst>
        </pc:spChg>
        <pc:spChg chg="mod">
          <ac:chgData name="Mandvi Singh" userId="e383f168-4dd3-47fa-9279-7ed775effd25" providerId="ADAL" clId="{41F6641F-AC0D-FF4D-BCF4-912405720395}" dt="2023-09-01T01:39:28.569" v="7238" actId="20577"/>
          <ac:spMkLst>
            <pc:docMk/>
            <pc:sldMk cId="1701898248" sldId="401"/>
            <ac:spMk id="19" creationId="{59B8DE38-675D-9712-B633-C89FA26EAD80}"/>
          </ac:spMkLst>
        </pc:spChg>
        <pc:spChg chg="del">
          <ac:chgData name="Mandvi Singh" userId="e383f168-4dd3-47fa-9279-7ed775effd25" providerId="ADAL" clId="{41F6641F-AC0D-FF4D-BCF4-912405720395}" dt="2023-09-01T01:39:38.399" v="7240" actId="478"/>
          <ac:spMkLst>
            <pc:docMk/>
            <pc:sldMk cId="1701898248" sldId="401"/>
            <ac:spMk id="23" creationId="{BCCD3BE7-C74A-DAA4-2828-144CCA40C165}"/>
          </ac:spMkLst>
        </pc:spChg>
        <pc:spChg chg="del">
          <ac:chgData name="Mandvi Singh" userId="e383f168-4dd3-47fa-9279-7ed775effd25" providerId="ADAL" clId="{41F6641F-AC0D-FF4D-BCF4-912405720395}" dt="2023-09-01T01:39:38.399" v="7240" actId="478"/>
          <ac:spMkLst>
            <pc:docMk/>
            <pc:sldMk cId="1701898248" sldId="401"/>
            <ac:spMk id="24" creationId="{B66BBD6F-1392-B218-264E-4210A15A0020}"/>
          </ac:spMkLst>
        </pc:spChg>
      </pc:sldChg>
      <pc:sldChg chg="del">
        <pc:chgData name="Mandvi Singh" userId="e383f168-4dd3-47fa-9279-7ed775effd25" providerId="ADAL" clId="{41F6641F-AC0D-FF4D-BCF4-912405720395}" dt="2023-08-30T08:30:31.029" v="170" actId="2696"/>
        <pc:sldMkLst>
          <pc:docMk/>
          <pc:sldMk cId="3903416770" sldId="402"/>
        </pc:sldMkLst>
      </pc:sldChg>
      <pc:sldChg chg="del">
        <pc:chgData name="Mandvi Singh" userId="e383f168-4dd3-47fa-9279-7ed775effd25" providerId="ADAL" clId="{41F6641F-AC0D-FF4D-BCF4-912405720395}" dt="2023-08-30T08:30:32.349" v="171" actId="2696"/>
        <pc:sldMkLst>
          <pc:docMk/>
          <pc:sldMk cId="1778075095" sldId="403"/>
        </pc:sldMkLst>
      </pc:sldChg>
      <pc:sldChg chg="del">
        <pc:chgData name="Mandvi Singh" userId="e383f168-4dd3-47fa-9279-7ed775effd25" providerId="ADAL" clId="{41F6641F-AC0D-FF4D-BCF4-912405720395}" dt="2023-08-30T08:30:33.008" v="172" actId="2696"/>
        <pc:sldMkLst>
          <pc:docMk/>
          <pc:sldMk cId="1433660621" sldId="404"/>
        </pc:sldMkLst>
      </pc:sldChg>
      <pc:sldChg chg="addSp delSp modSp mod">
        <pc:chgData name="Mandvi Singh" userId="e383f168-4dd3-47fa-9279-7ed775effd25" providerId="ADAL" clId="{41F6641F-AC0D-FF4D-BCF4-912405720395}" dt="2023-08-31T14:21:53.951" v="5708" actId="1035"/>
        <pc:sldMkLst>
          <pc:docMk/>
          <pc:sldMk cId="2140411065" sldId="406"/>
        </pc:sldMkLst>
        <pc:spChg chg="add mod">
          <ac:chgData name="Mandvi Singh" userId="e383f168-4dd3-47fa-9279-7ed775effd25" providerId="ADAL" clId="{41F6641F-AC0D-FF4D-BCF4-912405720395}" dt="2023-08-31T14:21:53.951" v="5708" actId="1035"/>
          <ac:spMkLst>
            <pc:docMk/>
            <pc:sldMk cId="2140411065" sldId="406"/>
            <ac:spMk id="2" creationId="{C8D0D26A-58C5-0473-AD3D-FCB4D29B6A30}"/>
          </ac:spMkLst>
        </pc:spChg>
        <pc:spChg chg="add del mod">
          <ac:chgData name="Mandvi Singh" userId="e383f168-4dd3-47fa-9279-7ed775effd25" providerId="ADAL" clId="{41F6641F-AC0D-FF4D-BCF4-912405720395}" dt="2023-08-31T12:13:51.376" v="4352"/>
          <ac:spMkLst>
            <pc:docMk/>
            <pc:sldMk cId="2140411065" sldId="406"/>
            <ac:spMk id="3" creationId="{D431C654-91B9-C1D5-6D1B-8DD8C236100C}"/>
          </ac:spMkLst>
        </pc:spChg>
        <pc:spChg chg="add del">
          <ac:chgData name="Mandvi Singh" userId="e383f168-4dd3-47fa-9279-7ed775effd25" providerId="ADAL" clId="{41F6641F-AC0D-FF4D-BCF4-912405720395}" dt="2023-08-31T14:04:16.769" v="4598" actId="478"/>
          <ac:spMkLst>
            <pc:docMk/>
            <pc:sldMk cId="2140411065" sldId="406"/>
            <ac:spMk id="5" creationId="{F7F7EC7A-D4BB-F9BD-AC49-FB3814FF1847}"/>
          </ac:spMkLst>
        </pc:spChg>
        <pc:spChg chg="add mod">
          <ac:chgData name="Mandvi Singh" userId="e383f168-4dd3-47fa-9279-7ed775effd25" providerId="ADAL" clId="{41F6641F-AC0D-FF4D-BCF4-912405720395}" dt="2023-08-31T14:21:53.951" v="5708" actId="1035"/>
          <ac:spMkLst>
            <pc:docMk/>
            <pc:sldMk cId="2140411065" sldId="406"/>
            <ac:spMk id="7" creationId="{4D34C4D5-CB29-6706-9497-15F4449B45DC}"/>
          </ac:spMkLst>
        </pc:spChg>
        <pc:spChg chg="add mod">
          <ac:chgData name="Mandvi Singh" userId="e383f168-4dd3-47fa-9279-7ed775effd25" providerId="ADAL" clId="{41F6641F-AC0D-FF4D-BCF4-912405720395}" dt="2023-08-31T14:21:53.951" v="5708" actId="1035"/>
          <ac:spMkLst>
            <pc:docMk/>
            <pc:sldMk cId="2140411065" sldId="406"/>
            <ac:spMk id="8" creationId="{D67CAEFE-0360-E341-AC39-FE73F4F8EA18}"/>
          </ac:spMkLst>
        </pc:spChg>
        <pc:spChg chg="add mod">
          <ac:chgData name="Mandvi Singh" userId="e383f168-4dd3-47fa-9279-7ed775effd25" providerId="ADAL" clId="{41F6641F-AC0D-FF4D-BCF4-912405720395}" dt="2023-08-31T14:21:53.951" v="5708" actId="1035"/>
          <ac:spMkLst>
            <pc:docMk/>
            <pc:sldMk cId="2140411065" sldId="406"/>
            <ac:spMk id="9" creationId="{E088E554-BBE0-4737-149F-019AAEBD1F3A}"/>
          </ac:spMkLst>
        </pc:spChg>
        <pc:spChg chg="del">
          <ac:chgData name="Mandvi Singh" userId="e383f168-4dd3-47fa-9279-7ed775effd25" providerId="ADAL" clId="{41F6641F-AC0D-FF4D-BCF4-912405720395}" dt="2023-08-30T08:31:34.097" v="211" actId="478"/>
          <ac:spMkLst>
            <pc:docMk/>
            <pc:sldMk cId="2140411065" sldId="406"/>
            <ac:spMk id="15" creationId="{E1D0F6A1-0EFA-44F0-5275-7D3FCDF7AD2C}"/>
          </ac:spMkLst>
        </pc:spChg>
        <pc:spChg chg="del">
          <ac:chgData name="Mandvi Singh" userId="e383f168-4dd3-47fa-9279-7ed775effd25" providerId="ADAL" clId="{41F6641F-AC0D-FF4D-BCF4-912405720395}" dt="2023-08-30T08:31:34.097" v="211" actId="478"/>
          <ac:spMkLst>
            <pc:docMk/>
            <pc:sldMk cId="2140411065" sldId="406"/>
            <ac:spMk id="17" creationId="{AD6079F8-65CD-3CF3-7CDA-9679AC137AE1}"/>
          </ac:spMkLst>
        </pc:spChg>
        <pc:spChg chg="mod">
          <ac:chgData name="Mandvi Singh" userId="e383f168-4dd3-47fa-9279-7ed775effd25" providerId="ADAL" clId="{41F6641F-AC0D-FF4D-BCF4-912405720395}" dt="2023-08-31T12:07:48.689" v="4221" actId="1076"/>
          <ac:spMkLst>
            <pc:docMk/>
            <pc:sldMk cId="2140411065" sldId="406"/>
            <ac:spMk id="19" creationId="{59B8DE38-675D-9712-B633-C89FA26EAD80}"/>
          </ac:spMkLst>
        </pc:spChg>
        <pc:spChg chg="del">
          <ac:chgData name="Mandvi Singh" userId="e383f168-4dd3-47fa-9279-7ed775effd25" providerId="ADAL" clId="{41F6641F-AC0D-FF4D-BCF4-912405720395}" dt="2023-08-30T08:31:34.097" v="211" actId="478"/>
          <ac:spMkLst>
            <pc:docMk/>
            <pc:sldMk cId="2140411065" sldId="406"/>
            <ac:spMk id="21" creationId="{8C27343F-6113-B91E-6666-EC8B2E0AFCA3}"/>
          </ac:spMkLst>
        </pc:spChg>
        <pc:spChg chg="del">
          <ac:chgData name="Mandvi Singh" userId="e383f168-4dd3-47fa-9279-7ed775effd25" providerId="ADAL" clId="{41F6641F-AC0D-FF4D-BCF4-912405720395}" dt="2023-08-30T08:31:34.097" v="211" actId="478"/>
          <ac:spMkLst>
            <pc:docMk/>
            <pc:sldMk cId="2140411065" sldId="406"/>
            <ac:spMk id="25" creationId="{99A8BBF8-CDDC-9F75-182C-A9093A93AB25}"/>
          </ac:spMkLst>
        </pc:spChg>
        <pc:spChg chg="del">
          <ac:chgData name="Mandvi Singh" userId="e383f168-4dd3-47fa-9279-7ed775effd25" providerId="ADAL" clId="{41F6641F-AC0D-FF4D-BCF4-912405720395}" dt="2023-08-30T08:31:34.097" v="211" actId="478"/>
          <ac:spMkLst>
            <pc:docMk/>
            <pc:sldMk cId="2140411065" sldId="406"/>
            <ac:spMk id="27" creationId="{9057264E-5C70-F6EA-B7C9-C5C2EB63226A}"/>
          </ac:spMkLst>
        </pc:spChg>
        <pc:picChg chg="del">
          <ac:chgData name="Mandvi Singh" userId="e383f168-4dd3-47fa-9279-7ed775effd25" providerId="ADAL" clId="{41F6641F-AC0D-FF4D-BCF4-912405720395}" dt="2023-08-30T08:31:34.097" v="211" actId="478"/>
          <ac:picMkLst>
            <pc:docMk/>
            <pc:sldMk cId="2140411065" sldId="406"/>
            <ac:picMk id="6" creationId="{AFD138C6-8E1D-4F71-4D8A-8F9D832067BE}"/>
          </ac:picMkLst>
        </pc:picChg>
        <pc:picChg chg="del">
          <ac:chgData name="Mandvi Singh" userId="e383f168-4dd3-47fa-9279-7ed775effd25" providerId="ADAL" clId="{41F6641F-AC0D-FF4D-BCF4-912405720395}" dt="2023-08-30T08:31:34.097" v="211" actId="478"/>
          <ac:picMkLst>
            <pc:docMk/>
            <pc:sldMk cId="2140411065" sldId="406"/>
            <ac:picMk id="10" creationId="{6376ABA3-F5BC-7ED8-A249-D11F701D236E}"/>
          </ac:picMkLst>
        </pc:picChg>
        <pc:picChg chg="del">
          <ac:chgData name="Mandvi Singh" userId="e383f168-4dd3-47fa-9279-7ed775effd25" providerId="ADAL" clId="{41F6641F-AC0D-FF4D-BCF4-912405720395}" dt="2023-08-30T08:31:34.097" v="211" actId="478"/>
          <ac:picMkLst>
            <pc:docMk/>
            <pc:sldMk cId="2140411065" sldId="406"/>
            <ac:picMk id="12" creationId="{BF500C88-C099-29B6-4471-F28D6A5D3993}"/>
          </ac:picMkLst>
        </pc:picChg>
        <pc:picChg chg="del">
          <ac:chgData name="Mandvi Singh" userId="e383f168-4dd3-47fa-9279-7ed775effd25" providerId="ADAL" clId="{41F6641F-AC0D-FF4D-BCF4-912405720395}" dt="2023-08-30T08:31:34.097" v="211" actId="478"/>
          <ac:picMkLst>
            <pc:docMk/>
            <pc:sldMk cId="2140411065" sldId="406"/>
            <ac:picMk id="13" creationId="{4C8E74BC-3BF9-1403-16A2-A514B3E7D609}"/>
          </ac:picMkLst>
        </pc:picChg>
        <pc:picChg chg="del">
          <ac:chgData name="Mandvi Singh" userId="e383f168-4dd3-47fa-9279-7ed775effd25" providerId="ADAL" clId="{41F6641F-AC0D-FF4D-BCF4-912405720395}" dt="2023-08-30T08:31:34.097" v="211" actId="478"/>
          <ac:picMkLst>
            <pc:docMk/>
            <pc:sldMk cId="2140411065" sldId="406"/>
            <ac:picMk id="23" creationId="{51BA6F27-DA93-AF0C-0508-8AE9E78D59AD}"/>
          </ac:picMkLst>
        </pc:picChg>
        <pc:cxnChg chg="mod">
          <ac:chgData name="Mandvi Singh" userId="e383f168-4dd3-47fa-9279-7ed775effd25" providerId="ADAL" clId="{41F6641F-AC0D-FF4D-BCF4-912405720395}" dt="2023-08-31T12:07:48.689" v="4221" actId="1076"/>
          <ac:cxnSpMkLst>
            <pc:docMk/>
            <pc:sldMk cId="2140411065" sldId="406"/>
            <ac:cxnSpMk id="20" creationId="{0D3DF497-FF0D-4E88-FF50-5AF4E65953EA}"/>
          </ac:cxnSpMkLst>
        </pc:cxnChg>
      </pc:sldChg>
      <pc:sldChg chg="addSp delSp modSp mod">
        <pc:chgData name="Mandvi Singh" userId="e383f168-4dd3-47fa-9279-7ed775effd25" providerId="ADAL" clId="{41F6641F-AC0D-FF4D-BCF4-912405720395}" dt="2023-08-31T15:38:37.265" v="6393" actId="14100"/>
        <pc:sldMkLst>
          <pc:docMk/>
          <pc:sldMk cId="1418740684" sldId="407"/>
        </pc:sldMkLst>
        <pc:spChg chg="add del mod">
          <ac:chgData name="Mandvi Singh" userId="e383f168-4dd3-47fa-9279-7ed775effd25" providerId="ADAL" clId="{41F6641F-AC0D-FF4D-BCF4-912405720395}" dt="2023-08-31T15:21:03.206" v="6067" actId="478"/>
          <ac:spMkLst>
            <pc:docMk/>
            <pc:sldMk cId="1418740684" sldId="407"/>
            <ac:spMk id="2" creationId="{8FDF8B9A-E9A5-14E6-C76E-5B8EFDD57296}"/>
          </ac:spMkLst>
        </pc:spChg>
        <pc:spChg chg="add del mod">
          <ac:chgData name="Mandvi Singh" userId="e383f168-4dd3-47fa-9279-7ed775effd25" providerId="ADAL" clId="{41F6641F-AC0D-FF4D-BCF4-912405720395}" dt="2023-08-31T15:35:43.567" v="6117" actId="478"/>
          <ac:spMkLst>
            <pc:docMk/>
            <pc:sldMk cId="1418740684" sldId="407"/>
            <ac:spMk id="3" creationId="{DFDDAC59-CE5E-6BE0-0D3B-7159DC21CD11}"/>
          </ac:spMkLst>
        </pc:spChg>
        <pc:spChg chg="add del mod">
          <ac:chgData name="Mandvi Singh" userId="e383f168-4dd3-47fa-9279-7ed775effd25" providerId="ADAL" clId="{41F6641F-AC0D-FF4D-BCF4-912405720395}" dt="2023-08-31T15:21:14.931" v="6069" actId="478"/>
          <ac:spMkLst>
            <pc:docMk/>
            <pc:sldMk cId="1418740684" sldId="407"/>
            <ac:spMk id="4" creationId="{0792376F-48E2-39F0-AAAA-C50543105F10}"/>
          </ac:spMkLst>
        </pc:spChg>
        <pc:spChg chg="add mod">
          <ac:chgData name="Mandvi Singh" userId="e383f168-4dd3-47fa-9279-7ed775effd25" providerId="ADAL" clId="{41F6641F-AC0D-FF4D-BCF4-912405720395}" dt="2023-08-31T15:38:31.704" v="6392" actId="20577"/>
          <ac:spMkLst>
            <pc:docMk/>
            <pc:sldMk cId="1418740684" sldId="407"/>
            <ac:spMk id="4" creationId="{DC770AD2-C047-E119-732A-6D286534A6FA}"/>
          </ac:spMkLst>
        </pc:spChg>
        <pc:spChg chg="del">
          <ac:chgData name="Mandvi Singh" userId="e383f168-4dd3-47fa-9279-7ed775effd25" providerId="ADAL" clId="{41F6641F-AC0D-FF4D-BCF4-912405720395}" dt="2023-08-30T08:31:59.517" v="278" actId="478"/>
          <ac:spMkLst>
            <pc:docMk/>
            <pc:sldMk cId="1418740684" sldId="407"/>
            <ac:spMk id="5" creationId="{CE4A7128-F3D7-BC04-498A-80EF48599B49}"/>
          </ac:spMkLst>
        </pc:spChg>
        <pc:spChg chg="del">
          <ac:chgData name="Mandvi Singh" userId="e383f168-4dd3-47fa-9279-7ed775effd25" providerId="ADAL" clId="{41F6641F-AC0D-FF4D-BCF4-912405720395}" dt="2023-08-30T08:31:59.517" v="278" actId="478"/>
          <ac:spMkLst>
            <pc:docMk/>
            <pc:sldMk cId="1418740684" sldId="407"/>
            <ac:spMk id="10" creationId="{0E45C0A6-40FE-2291-BA1B-CD35C41CCC54}"/>
          </ac:spMkLst>
        </pc:spChg>
        <pc:spChg chg="del">
          <ac:chgData name="Mandvi Singh" userId="e383f168-4dd3-47fa-9279-7ed775effd25" providerId="ADAL" clId="{41F6641F-AC0D-FF4D-BCF4-912405720395}" dt="2023-08-30T08:31:59.517" v="278" actId="478"/>
          <ac:spMkLst>
            <pc:docMk/>
            <pc:sldMk cId="1418740684" sldId="407"/>
            <ac:spMk id="11" creationId="{87B6B357-0747-539A-84DD-B3F180C00E93}"/>
          </ac:spMkLst>
        </pc:spChg>
        <pc:spChg chg="del">
          <ac:chgData name="Mandvi Singh" userId="e383f168-4dd3-47fa-9279-7ed775effd25" providerId="ADAL" clId="{41F6641F-AC0D-FF4D-BCF4-912405720395}" dt="2023-08-30T08:31:59.517" v="278" actId="478"/>
          <ac:spMkLst>
            <pc:docMk/>
            <pc:sldMk cId="1418740684" sldId="407"/>
            <ac:spMk id="12" creationId="{D180CB94-3BE0-A243-AD43-E1AB8935DAB2}"/>
          </ac:spMkLst>
        </pc:spChg>
        <pc:spChg chg="del">
          <ac:chgData name="Mandvi Singh" userId="e383f168-4dd3-47fa-9279-7ed775effd25" providerId="ADAL" clId="{41F6641F-AC0D-FF4D-BCF4-912405720395}" dt="2023-08-30T08:31:59.517" v="278" actId="478"/>
          <ac:spMkLst>
            <pc:docMk/>
            <pc:sldMk cId="1418740684" sldId="407"/>
            <ac:spMk id="13" creationId="{4C343A34-B84D-3974-9F8E-32052BDA944A}"/>
          </ac:spMkLst>
        </pc:spChg>
        <pc:spChg chg="del">
          <ac:chgData name="Mandvi Singh" userId="e383f168-4dd3-47fa-9279-7ed775effd25" providerId="ADAL" clId="{41F6641F-AC0D-FF4D-BCF4-912405720395}" dt="2023-08-30T08:31:59.517" v="278" actId="478"/>
          <ac:spMkLst>
            <pc:docMk/>
            <pc:sldMk cId="1418740684" sldId="407"/>
            <ac:spMk id="14" creationId="{1DD982AE-DCE3-1C39-1DD1-80B099157DF0}"/>
          </ac:spMkLst>
        </pc:spChg>
        <pc:spChg chg="del">
          <ac:chgData name="Mandvi Singh" userId="e383f168-4dd3-47fa-9279-7ed775effd25" providerId="ADAL" clId="{41F6641F-AC0D-FF4D-BCF4-912405720395}" dt="2023-08-30T08:31:59.517" v="278" actId="478"/>
          <ac:spMkLst>
            <pc:docMk/>
            <pc:sldMk cId="1418740684" sldId="407"/>
            <ac:spMk id="15" creationId="{CC6F1BE2-2914-0314-F31D-FC0DE3CB6769}"/>
          </ac:spMkLst>
        </pc:spChg>
        <pc:spChg chg="mod">
          <ac:chgData name="Mandvi Singh" userId="e383f168-4dd3-47fa-9279-7ed775effd25" providerId="ADAL" clId="{41F6641F-AC0D-FF4D-BCF4-912405720395}" dt="2023-08-30T08:31:53.540" v="276" actId="20577"/>
          <ac:spMkLst>
            <pc:docMk/>
            <pc:sldMk cId="1418740684" sldId="407"/>
            <ac:spMk id="19" creationId="{59B8DE38-675D-9712-B633-C89FA26EAD80}"/>
          </ac:spMkLst>
        </pc:spChg>
        <pc:graphicFrameChg chg="add del mod modGraphic">
          <ac:chgData name="Mandvi Singh" userId="e383f168-4dd3-47fa-9279-7ed775effd25" providerId="ADAL" clId="{41F6641F-AC0D-FF4D-BCF4-912405720395}" dt="2023-08-31T15:37:56.603" v="6388" actId="478"/>
          <ac:graphicFrameMkLst>
            <pc:docMk/>
            <pc:sldMk cId="1418740684" sldId="407"/>
            <ac:graphicFrameMk id="2" creationId="{6C1919A2-B12A-6B6F-290C-C3BCC03CC254}"/>
          </ac:graphicFrameMkLst>
        </pc:graphicFrameChg>
        <pc:picChg chg="add mod">
          <ac:chgData name="Mandvi Singh" userId="e383f168-4dd3-47fa-9279-7ed775effd25" providerId="ADAL" clId="{41F6641F-AC0D-FF4D-BCF4-912405720395}" dt="2023-08-31T15:38:37.265" v="6393" actId="14100"/>
          <ac:picMkLst>
            <pc:docMk/>
            <pc:sldMk cId="1418740684" sldId="407"/>
            <ac:picMk id="6" creationId="{427608B4-0B22-FF0C-78B4-86C9B565DA7C}"/>
          </ac:picMkLst>
        </pc:picChg>
        <pc:picChg chg="add del mod">
          <ac:chgData name="Mandvi Singh" userId="e383f168-4dd3-47fa-9279-7ed775effd25" providerId="ADAL" clId="{41F6641F-AC0D-FF4D-BCF4-912405720395}" dt="2023-08-31T15:32:42.581" v="6108" actId="478"/>
          <ac:picMkLst>
            <pc:docMk/>
            <pc:sldMk cId="1418740684" sldId="407"/>
            <ac:picMk id="7" creationId="{DEE05CC7-5119-CBA8-4DEA-7F30DF10EBF7}"/>
          </ac:picMkLst>
        </pc:picChg>
        <pc:picChg chg="mod">
          <ac:chgData name="Mandvi Singh" userId="e383f168-4dd3-47fa-9279-7ed775effd25" providerId="ADAL" clId="{41F6641F-AC0D-FF4D-BCF4-912405720395}" dt="2023-08-30T08:31:54.712" v="277" actId="1076"/>
          <ac:picMkLst>
            <pc:docMk/>
            <pc:sldMk cId="1418740684" sldId="407"/>
            <ac:picMk id="98" creationId="{00000000-0000-0000-0000-000000000000}"/>
          </ac:picMkLst>
        </pc:picChg>
        <pc:cxnChg chg="del">
          <ac:chgData name="Mandvi Singh" userId="e383f168-4dd3-47fa-9279-7ed775effd25" providerId="ADAL" clId="{41F6641F-AC0D-FF4D-BCF4-912405720395}" dt="2023-08-30T08:31:59.517" v="278" actId="478"/>
          <ac:cxnSpMkLst>
            <pc:docMk/>
            <pc:sldMk cId="1418740684" sldId="407"/>
            <ac:cxnSpMk id="8" creationId="{445EACEA-C331-FC0A-C9B9-9ACCBBFD5465}"/>
          </ac:cxnSpMkLst>
        </pc:cxnChg>
      </pc:sldChg>
      <pc:sldChg chg="modSp add del mod ord">
        <pc:chgData name="Mandvi Singh" userId="e383f168-4dd3-47fa-9279-7ed775effd25" providerId="ADAL" clId="{41F6641F-AC0D-FF4D-BCF4-912405720395}" dt="2023-08-31T12:20:35.373" v="4414" actId="2696"/>
        <pc:sldMkLst>
          <pc:docMk/>
          <pc:sldMk cId="355318700" sldId="408"/>
        </pc:sldMkLst>
        <pc:spChg chg="mod">
          <ac:chgData name="Mandvi Singh" userId="e383f168-4dd3-47fa-9279-7ed775effd25" providerId="ADAL" clId="{41F6641F-AC0D-FF4D-BCF4-912405720395}" dt="2023-08-30T08:30:22.246" v="169" actId="20577"/>
          <ac:spMkLst>
            <pc:docMk/>
            <pc:sldMk cId="355318700" sldId="408"/>
            <ac:spMk id="19" creationId="{59B8DE38-675D-9712-B633-C89FA26EAD80}"/>
          </ac:spMkLst>
        </pc:spChg>
      </pc:sldChg>
      <pc:sldChg chg="addSp delSp modSp add mod">
        <pc:chgData name="Mandvi Singh" userId="e383f168-4dd3-47fa-9279-7ed775effd25" providerId="ADAL" clId="{41F6641F-AC0D-FF4D-BCF4-912405720395}" dt="2023-09-01T01:43:34.844" v="7246" actId="14100"/>
        <pc:sldMkLst>
          <pc:docMk/>
          <pc:sldMk cId="2301643813" sldId="408"/>
        </pc:sldMkLst>
        <pc:spChg chg="add del mod">
          <ac:chgData name="Mandvi Singh" userId="e383f168-4dd3-47fa-9279-7ed775effd25" providerId="ADAL" clId="{41F6641F-AC0D-FF4D-BCF4-912405720395}" dt="2023-09-01T01:23:32.829" v="6725" actId="478"/>
          <ac:spMkLst>
            <pc:docMk/>
            <pc:sldMk cId="2301643813" sldId="408"/>
            <ac:spMk id="3" creationId="{5503ED84-01ED-A934-9C54-233947C07A20}"/>
          </ac:spMkLst>
        </pc:spChg>
        <pc:spChg chg="mod">
          <ac:chgData name="Mandvi Singh" userId="e383f168-4dd3-47fa-9279-7ed775effd25" providerId="ADAL" clId="{41F6641F-AC0D-FF4D-BCF4-912405720395}" dt="2023-09-01T01:29:03.706" v="6957" actId="20577"/>
          <ac:spMkLst>
            <pc:docMk/>
            <pc:sldMk cId="2301643813" sldId="408"/>
            <ac:spMk id="19" creationId="{59B8DE38-675D-9712-B633-C89FA26EAD80}"/>
          </ac:spMkLst>
        </pc:spChg>
        <pc:graphicFrameChg chg="add mod modGraphic">
          <ac:chgData name="Mandvi Singh" userId="e383f168-4dd3-47fa-9279-7ed775effd25" providerId="ADAL" clId="{41F6641F-AC0D-FF4D-BCF4-912405720395}" dt="2023-09-01T01:43:34.844" v="7246" actId="14100"/>
          <ac:graphicFrameMkLst>
            <pc:docMk/>
            <pc:sldMk cId="2301643813" sldId="408"/>
            <ac:graphicFrameMk id="4" creationId="{1FF048D2-AFCE-6A5A-13F3-8A6EEB646476}"/>
          </ac:graphicFrameMkLst>
        </pc:graphicFrameChg>
        <pc:cxnChg chg="mod">
          <ac:chgData name="Mandvi Singh" userId="e383f168-4dd3-47fa-9279-7ed775effd25" providerId="ADAL" clId="{41F6641F-AC0D-FF4D-BCF4-912405720395}" dt="2023-09-01T01:29:11.033" v="6961" actId="1036"/>
          <ac:cxnSpMkLst>
            <pc:docMk/>
            <pc:sldMk cId="2301643813" sldId="408"/>
            <ac:cxnSpMk id="20" creationId="{0D3DF497-FF0D-4E88-FF50-5AF4E65953EA}"/>
          </ac:cxnSpMkLst>
        </pc:cxnChg>
      </pc:sldChg>
      <pc:sldChg chg="modSp add mod">
        <pc:chgData name="Mandvi Singh" userId="e383f168-4dd3-47fa-9279-7ed775effd25" providerId="ADAL" clId="{41F6641F-AC0D-FF4D-BCF4-912405720395}" dt="2023-08-30T08:32:11.002" v="298" actId="20577"/>
        <pc:sldMkLst>
          <pc:docMk/>
          <pc:sldMk cId="2935261162" sldId="409"/>
        </pc:sldMkLst>
        <pc:spChg chg="mod">
          <ac:chgData name="Mandvi Singh" userId="e383f168-4dd3-47fa-9279-7ed775effd25" providerId="ADAL" clId="{41F6641F-AC0D-FF4D-BCF4-912405720395}" dt="2023-08-30T08:32:11.002" v="298" actId="20577"/>
          <ac:spMkLst>
            <pc:docMk/>
            <pc:sldMk cId="2935261162" sldId="409"/>
            <ac:spMk id="91" creationId="{00000000-0000-0000-0000-000000000000}"/>
          </ac:spMkLst>
        </pc:spChg>
      </pc:sldChg>
      <pc:sldChg chg="modSp add mod">
        <pc:chgData name="Mandvi Singh" userId="e383f168-4dd3-47fa-9279-7ed775effd25" providerId="ADAL" clId="{41F6641F-AC0D-FF4D-BCF4-912405720395}" dt="2023-09-01T01:44:13.144" v="7274" actId="404"/>
        <pc:sldMkLst>
          <pc:docMk/>
          <pc:sldMk cId="1619668806" sldId="465"/>
        </pc:sldMkLst>
        <pc:spChg chg="mod">
          <ac:chgData name="Mandvi Singh" userId="e383f168-4dd3-47fa-9279-7ed775effd25" providerId="ADAL" clId="{41F6641F-AC0D-FF4D-BCF4-912405720395}" dt="2023-09-01T01:44:13.144" v="7274" actId="404"/>
          <ac:spMkLst>
            <pc:docMk/>
            <pc:sldMk cId="1619668806" sldId="465"/>
            <ac:spMk id="4" creationId="{D528A38E-38DF-1E5E-EA21-E19846C9A03F}"/>
          </ac:spMkLst>
        </pc:spChg>
        <pc:spChg chg="mod">
          <ac:chgData name="Mandvi Singh" userId="e383f168-4dd3-47fa-9279-7ed775effd25" providerId="ADAL" clId="{41F6641F-AC0D-FF4D-BCF4-912405720395}" dt="2023-09-01T01:43:48.837" v="7247" actId="20577"/>
          <ac:spMkLst>
            <pc:docMk/>
            <pc:sldMk cId="1619668806" sldId="465"/>
            <ac:spMk id="19" creationId="{59B8DE38-675D-9712-B633-C89FA26EAD80}"/>
          </ac:spMkLst>
        </pc:spChg>
        <pc:spChg chg="mod">
          <ac:chgData name="Mandvi Singh" userId="e383f168-4dd3-47fa-9279-7ed775effd25" providerId="ADAL" clId="{41F6641F-AC0D-FF4D-BCF4-912405720395}" dt="2023-09-01T01:39:09.613" v="7233" actId="1076"/>
          <ac:spMkLst>
            <pc:docMk/>
            <pc:sldMk cId="1619668806" sldId="465"/>
            <ac:spMk id="66" creationId="{A9C2FC0C-9B91-ABB4-144F-88D84BCD6B93}"/>
          </ac:spMkLst>
        </pc:spChg>
        <pc:spChg chg="mod">
          <ac:chgData name="Mandvi Singh" userId="e383f168-4dd3-47fa-9279-7ed775effd25" providerId="ADAL" clId="{41F6641F-AC0D-FF4D-BCF4-912405720395}" dt="2023-09-01T01:39:12.895" v="7234" actId="1076"/>
          <ac:spMkLst>
            <pc:docMk/>
            <pc:sldMk cId="1619668806" sldId="465"/>
            <ac:spMk id="71" creationId="{AF3B85A0-47C8-AD75-C7A7-BA7A9B92002D}"/>
          </ac:spMkLst>
        </pc:spChg>
        <pc:cxnChg chg="mod">
          <ac:chgData name="Mandvi Singh" userId="e383f168-4dd3-47fa-9279-7ed775effd25" providerId="ADAL" clId="{41F6641F-AC0D-FF4D-BCF4-912405720395}" dt="2023-09-01T01:44:05.936" v="7272" actId="1035"/>
          <ac:cxnSpMkLst>
            <pc:docMk/>
            <pc:sldMk cId="1619668806" sldId="465"/>
            <ac:cxnSpMk id="20" creationId="{0D3DF497-FF0D-4E88-FF50-5AF4E65953EA}"/>
          </ac:cxnSpMkLst>
        </pc:cxnChg>
      </pc:sldChg>
      <pc:sldChg chg="addSp delSp modSp add del mod">
        <pc:chgData name="Mandvi Singh" userId="e383f168-4dd3-47fa-9279-7ed775effd25" providerId="ADAL" clId="{41F6641F-AC0D-FF4D-BCF4-912405720395}" dt="2023-08-31T12:20:35.373" v="4414" actId="2696"/>
        <pc:sldMkLst>
          <pc:docMk/>
          <pc:sldMk cId="3108280527" sldId="465"/>
        </pc:sldMkLst>
        <pc:spChg chg="del mod">
          <ac:chgData name="Mandvi Singh" userId="e383f168-4dd3-47fa-9279-7ed775effd25" providerId="ADAL" clId="{41F6641F-AC0D-FF4D-BCF4-912405720395}" dt="2023-08-30T08:58:38.982" v="1711" actId="478"/>
          <ac:spMkLst>
            <pc:docMk/>
            <pc:sldMk cId="3108280527" sldId="465"/>
            <ac:spMk id="2" creationId="{860BF6FA-9980-8D1B-D7F8-C19B5C847D10}"/>
          </ac:spMkLst>
        </pc:spChg>
        <pc:spChg chg="add mod">
          <ac:chgData name="Mandvi Singh" userId="e383f168-4dd3-47fa-9279-7ed775effd25" providerId="ADAL" clId="{41F6641F-AC0D-FF4D-BCF4-912405720395}" dt="2023-08-31T12:13:06.176" v="4305" actId="207"/>
          <ac:spMkLst>
            <pc:docMk/>
            <pc:sldMk cId="3108280527" sldId="465"/>
            <ac:spMk id="4" creationId="{D528A38E-38DF-1E5E-EA21-E19846C9A03F}"/>
          </ac:spMkLst>
        </pc:spChg>
        <pc:spChg chg="mod">
          <ac:chgData name="Mandvi Singh" userId="e383f168-4dd3-47fa-9279-7ed775effd25" providerId="ADAL" clId="{41F6641F-AC0D-FF4D-BCF4-912405720395}" dt="2023-08-30T08:40:10.976" v="340" actId="20577"/>
          <ac:spMkLst>
            <pc:docMk/>
            <pc:sldMk cId="3108280527" sldId="465"/>
            <ac:spMk id="19" creationId="{59B8DE38-675D-9712-B633-C89FA26EAD80}"/>
          </ac:spMkLst>
        </pc:spChg>
        <pc:spChg chg="mod">
          <ac:chgData name="Mandvi Singh" userId="e383f168-4dd3-47fa-9279-7ed775effd25" providerId="ADAL" clId="{41F6641F-AC0D-FF4D-BCF4-912405720395}" dt="2023-08-31T10:41:45.812" v="2956" actId="1038"/>
          <ac:spMkLst>
            <pc:docMk/>
            <pc:sldMk cId="3108280527" sldId="465"/>
            <ac:spMk id="62" creationId="{B5C7DBBB-D6BF-6615-E3EC-158C82C93040}"/>
          </ac:spMkLst>
        </pc:spChg>
        <pc:spChg chg="mod">
          <ac:chgData name="Mandvi Singh" userId="e383f168-4dd3-47fa-9279-7ed775effd25" providerId="ADAL" clId="{41F6641F-AC0D-FF4D-BCF4-912405720395}" dt="2023-08-31T10:41:50.037" v="2974" actId="1038"/>
          <ac:spMkLst>
            <pc:docMk/>
            <pc:sldMk cId="3108280527" sldId="465"/>
            <ac:spMk id="64" creationId="{44D9D305-764C-C2A5-541F-5D928599CC17}"/>
          </ac:spMkLst>
        </pc:spChg>
        <pc:spChg chg="mod">
          <ac:chgData name="Mandvi Singh" userId="e383f168-4dd3-47fa-9279-7ed775effd25" providerId="ADAL" clId="{41F6641F-AC0D-FF4D-BCF4-912405720395}" dt="2023-08-31T10:41:57.811" v="3011" actId="1038"/>
          <ac:spMkLst>
            <pc:docMk/>
            <pc:sldMk cId="3108280527" sldId="465"/>
            <ac:spMk id="66" creationId="{A9C2FC0C-9B91-ABB4-144F-88D84BCD6B93}"/>
          </ac:spMkLst>
        </pc:spChg>
        <pc:spChg chg="mod">
          <ac:chgData name="Mandvi Singh" userId="e383f168-4dd3-47fa-9279-7ed775effd25" providerId="ADAL" clId="{41F6641F-AC0D-FF4D-BCF4-912405720395}" dt="2023-08-31T10:41:41.507" v="2937" actId="1038"/>
          <ac:spMkLst>
            <pc:docMk/>
            <pc:sldMk cId="3108280527" sldId="465"/>
            <ac:spMk id="68" creationId="{3228596A-30FB-6EA1-E6C1-BB5894889580}"/>
          </ac:spMkLst>
        </pc:spChg>
        <pc:spChg chg="mod">
          <ac:chgData name="Mandvi Singh" userId="e383f168-4dd3-47fa-9279-7ed775effd25" providerId="ADAL" clId="{41F6641F-AC0D-FF4D-BCF4-912405720395}" dt="2023-08-31T10:41:38.040" v="2923" actId="1076"/>
          <ac:spMkLst>
            <pc:docMk/>
            <pc:sldMk cId="3108280527" sldId="465"/>
            <ac:spMk id="70" creationId="{04200668-3554-0A8D-8439-0AFCDFA780BE}"/>
          </ac:spMkLst>
        </pc:spChg>
        <pc:spChg chg="mod">
          <ac:chgData name="Mandvi Singh" userId="e383f168-4dd3-47fa-9279-7ed775effd25" providerId="ADAL" clId="{41F6641F-AC0D-FF4D-BCF4-912405720395}" dt="2023-08-31T10:41:35.139" v="2922" actId="1076"/>
          <ac:spMkLst>
            <pc:docMk/>
            <pc:sldMk cId="3108280527" sldId="465"/>
            <ac:spMk id="71" creationId="{AF3B85A0-47C8-AD75-C7A7-BA7A9B92002D}"/>
          </ac:spMkLst>
        </pc:spChg>
        <pc:spChg chg="mod">
          <ac:chgData name="Mandvi Singh" userId="e383f168-4dd3-47fa-9279-7ed775effd25" providerId="ADAL" clId="{41F6641F-AC0D-FF4D-BCF4-912405720395}" dt="2023-08-31T10:42:09.756" v="3040" actId="1076"/>
          <ac:spMkLst>
            <pc:docMk/>
            <pc:sldMk cId="3108280527" sldId="465"/>
            <ac:spMk id="75" creationId="{F4546E2B-E795-D7C7-9A45-D683D31CB169}"/>
          </ac:spMkLst>
        </pc:spChg>
        <pc:grpChg chg="mod">
          <ac:chgData name="Mandvi Singh" userId="e383f168-4dd3-47fa-9279-7ed775effd25" providerId="ADAL" clId="{41F6641F-AC0D-FF4D-BCF4-912405720395}" dt="2023-08-31T10:41:32.476" v="2921" actId="1076"/>
          <ac:grpSpMkLst>
            <pc:docMk/>
            <pc:sldMk cId="3108280527" sldId="465"/>
            <ac:grpSpMk id="3" creationId="{243F2F6E-A4D4-C9BF-FB96-EB6D98B34469}"/>
          </ac:grpSpMkLst>
        </pc:grpChg>
      </pc:sldChg>
      <pc:sldChg chg="modSp add del mod">
        <pc:chgData name="Mandvi Singh" userId="e383f168-4dd3-47fa-9279-7ed775effd25" providerId="ADAL" clId="{41F6641F-AC0D-FF4D-BCF4-912405720395}" dt="2023-08-31T12:21:40.727" v="4417" actId="2696"/>
        <pc:sldMkLst>
          <pc:docMk/>
          <pc:sldMk cId="997894200" sldId="466"/>
        </pc:sldMkLst>
        <pc:spChg chg="mod">
          <ac:chgData name="Mandvi Singh" userId="e383f168-4dd3-47fa-9279-7ed775effd25" providerId="ADAL" clId="{41F6641F-AC0D-FF4D-BCF4-912405720395}" dt="2023-08-31T10:40:55.450" v="2881" actId="20577"/>
          <ac:spMkLst>
            <pc:docMk/>
            <pc:sldMk cId="997894200" sldId="466"/>
            <ac:spMk id="91" creationId="{00000000-0000-0000-0000-000000000000}"/>
          </ac:spMkLst>
        </pc:spChg>
      </pc:sldChg>
      <pc:sldChg chg="addSp delSp modSp add mod">
        <pc:chgData name="Mandvi Singh" userId="e383f168-4dd3-47fa-9279-7ed775effd25" providerId="ADAL" clId="{41F6641F-AC0D-FF4D-BCF4-912405720395}" dt="2023-08-31T16:43:23.948" v="6395" actId="403"/>
        <pc:sldMkLst>
          <pc:docMk/>
          <pc:sldMk cId="2844396650" sldId="467"/>
        </pc:sldMkLst>
        <pc:spChg chg="mod">
          <ac:chgData name="Mandvi Singh" userId="e383f168-4dd3-47fa-9279-7ed775effd25" providerId="ADAL" clId="{41F6641F-AC0D-FF4D-BCF4-912405720395}" dt="2023-08-31T16:43:23.948" v="6395" actId="403"/>
          <ac:spMkLst>
            <pc:docMk/>
            <pc:sldMk cId="2844396650" sldId="467"/>
            <ac:spMk id="2" creationId="{C8D0D26A-58C5-0473-AD3D-FCB4D29B6A30}"/>
          </ac:spMkLst>
        </pc:spChg>
        <pc:spChg chg="add del mod">
          <ac:chgData name="Mandvi Singh" userId="e383f168-4dd3-47fa-9279-7ed775effd25" providerId="ADAL" clId="{41F6641F-AC0D-FF4D-BCF4-912405720395}" dt="2023-08-31T12:24:02.213" v="4460"/>
          <ac:spMkLst>
            <pc:docMk/>
            <pc:sldMk cId="2844396650" sldId="467"/>
            <ac:spMk id="3" creationId="{32530322-AA02-A5C6-C7EE-61E6ED7C718F}"/>
          </ac:spMkLst>
        </pc:spChg>
        <pc:spChg chg="add del mod">
          <ac:chgData name="Mandvi Singh" userId="e383f168-4dd3-47fa-9279-7ed775effd25" providerId="ADAL" clId="{41F6641F-AC0D-FF4D-BCF4-912405720395}" dt="2023-08-31T12:24:02.213" v="4460"/>
          <ac:spMkLst>
            <pc:docMk/>
            <pc:sldMk cId="2844396650" sldId="467"/>
            <ac:spMk id="5" creationId="{98A45EFB-FAA7-4C00-45AF-EB1D2AD7DEB3}"/>
          </ac:spMkLst>
        </pc:spChg>
        <pc:spChg chg="mod">
          <ac:chgData name="Mandvi Singh" userId="e383f168-4dd3-47fa-9279-7ed775effd25" providerId="ADAL" clId="{41F6641F-AC0D-FF4D-BCF4-912405720395}" dt="2023-08-31T14:03:44.812" v="4590" actId="14100"/>
          <ac:spMkLst>
            <pc:docMk/>
            <pc:sldMk cId="2844396650" sldId="467"/>
            <ac:spMk id="19" creationId="{59B8DE38-675D-9712-B633-C89FA26EAD80}"/>
          </ac:spMkLst>
        </pc:spChg>
        <pc:picChg chg="add mod">
          <ac:chgData name="Mandvi Singh" userId="e383f168-4dd3-47fa-9279-7ed775effd25" providerId="ADAL" clId="{41F6641F-AC0D-FF4D-BCF4-912405720395}" dt="2023-08-31T14:03:50.726" v="4592" actId="1076"/>
          <ac:picMkLst>
            <pc:docMk/>
            <pc:sldMk cId="2844396650" sldId="467"/>
            <ac:picMk id="7" creationId="{7074C838-8513-4CF4-20DA-FCBA9C90F8D5}"/>
          </ac:picMkLst>
        </pc:picChg>
        <pc:cxnChg chg="add del mod">
          <ac:chgData name="Mandvi Singh" userId="e383f168-4dd3-47fa-9279-7ed775effd25" providerId="ADAL" clId="{41F6641F-AC0D-FF4D-BCF4-912405720395}" dt="2023-08-31T12:24:02.213" v="4460"/>
          <ac:cxnSpMkLst>
            <pc:docMk/>
            <pc:sldMk cId="2844396650" sldId="467"/>
            <ac:cxnSpMk id="4" creationId="{45FB79A8-33A7-817F-1E63-4FFB8485266A}"/>
          </ac:cxnSpMkLst>
        </pc:cxnChg>
      </pc:sldChg>
      <pc:sldChg chg="addSp delSp modSp add mod">
        <pc:chgData name="Mandvi Singh" userId="e383f168-4dd3-47fa-9279-7ed775effd25" providerId="ADAL" clId="{41F6641F-AC0D-FF4D-BCF4-912405720395}" dt="2023-09-01T01:17:52.497" v="6658" actId="14100"/>
        <pc:sldMkLst>
          <pc:docMk/>
          <pc:sldMk cId="3970200303" sldId="468"/>
        </pc:sldMkLst>
        <pc:spChg chg="add mod">
          <ac:chgData name="Mandvi Singh" userId="e383f168-4dd3-47fa-9279-7ed775effd25" providerId="ADAL" clId="{41F6641F-AC0D-FF4D-BCF4-912405720395}" dt="2023-09-01T01:17:33.439" v="6638" actId="20577"/>
          <ac:spMkLst>
            <pc:docMk/>
            <pc:sldMk cId="3970200303" sldId="468"/>
            <ac:spMk id="2" creationId="{0E9076D8-91A2-DCF8-D1B5-BA6DDFBE21C9}"/>
          </ac:spMkLst>
        </pc:spChg>
        <pc:spChg chg="add mod">
          <ac:chgData name="Mandvi Singh" userId="e383f168-4dd3-47fa-9279-7ed775effd25" providerId="ADAL" clId="{41F6641F-AC0D-FF4D-BCF4-912405720395}" dt="2023-09-01T01:17:20.463" v="6634" actId="14100"/>
          <ac:spMkLst>
            <pc:docMk/>
            <pc:sldMk cId="3970200303" sldId="468"/>
            <ac:spMk id="3" creationId="{120A1115-D7D4-7339-5C91-1D852BEDABE6}"/>
          </ac:spMkLst>
        </pc:spChg>
        <pc:spChg chg="add del mod">
          <ac:chgData name="Mandvi Singh" userId="e383f168-4dd3-47fa-9279-7ed775effd25" providerId="ADAL" clId="{41F6641F-AC0D-FF4D-BCF4-912405720395}" dt="2023-09-01T01:12:37.373" v="6432" actId="478"/>
          <ac:spMkLst>
            <pc:docMk/>
            <pc:sldMk cId="3970200303" sldId="468"/>
            <ac:spMk id="4" creationId="{822099CD-05EE-8429-E125-E74040188C2D}"/>
          </ac:spMkLst>
        </pc:spChg>
        <pc:spChg chg="add mod">
          <ac:chgData name="Mandvi Singh" userId="e383f168-4dd3-47fa-9279-7ed775effd25" providerId="ADAL" clId="{41F6641F-AC0D-FF4D-BCF4-912405720395}" dt="2023-09-01T01:17:48.292" v="6657" actId="20577"/>
          <ac:spMkLst>
            <pc:docMk/>
            <pc:sldMk cId="3970200303" sldId="468"/>
            <ac:spMk id="5" creationId="{2BB574C5-A2D8-0374-5B68-AF1C79D1BAAC}"/>
          </ac:spMkLst>
        </pc:spChg>
        <pc:spChg chg="add mod">
          <ac:chgData name="Mandvi Singh" userId="e383f168-4dd3-47fa-9279-7ed775effd25" providerId="ADAL" clId="{41F6641F-AC0D-FF4D-BCF4-912405720395}" dt="2023-09-01T01:17:45.791" v="6655" actId="1035"/>
          <ac:spMkLst>
            <pc:docMk/>
            <pc:sldMk cId="3970200303" sldId="468"/>
            <ac:spMk id="6" creationId="{D5499B83-A5CE-7971-401A-BC7161CC82D1}"/>
          </ac:spMkLst>
        </pc:spChg>
        <pc:spChg chg="mod">
          <ac:chgData name="Mandvi Singh" userId="e383f168-4dd3-47fa-9279-7ed775effd25" providerId="ADAL" clId="{41F6641F-AC0D-FF4D-BCF4-912405720395}" dt="2023-08-31T14:25:17.524" v="5798" actId="313"/>
          <ac:spMkLst>
            <pc:docMk/>
            <pc:sldMk cId="3970200303" sldId="468"/>
            <ac:spMk id="19" creationId="{59B8DE38-675D-9712-B633-C89FA26EAD80}"/>
          </ac:spMkLst>
        </pc:spChg>
        <pc:picChg chg="add mod">
          <ac:chgData name="Mandvi Singh" userId="e383f168-4dd3-47fa-9279-7ed775effd25" providerId="ADAL" clId="{41F6641F-AC0D-FF4D-BCF4-912405720395}" dt="2023-09-01T01:17:52.497" v="6658" actId="14100"/>
          <ac:picMkLst>
            <pc:docMk/>
            <pc:sldMk cId="3970200303" sldId="468"/>
            <ac:picMk id="8" creationId="{D3A6AE97-6297-35B3-DF3C-6C69E005FB65}"/>
          </ac:picMkLst>
        </pc:picChg>
      </pc:sldChg>
      <pc:sldChg chg="addSp delSp modSp add mod">
        <pc:chgData name="Mandvi Singh" userId="e383f168-4dd3-47fa-9279-7ed775effd25" providerId="ADAL" clId="{41F6641F-AC0D-FF4D-BCF4-912405720395}" dt="2023-09-01T03:27:26.302" v="7760" actId="1037"/>
        <pc:sldMkLst>
          <pc:docMk/>
          <pc:sldMk cId="1634826081" sldId="469"/>
        </pc:sldMkLst>
        <pc:spChg chg="del">
          <ac:chgData name="Mandvi Singh" userId="e383f168-4dd3-47fa-9279-7ed775effd25" providerId="ADAL" clId="{41F6641F-AC0D-FF4D-BCF4-912405720395}" dt="2023-09-01T01:29:41.061" v="6987" actId="478"/>
          <ac:spMkLst>
            <pc:docMk/>
            <pc:sldMk cId="1634826081" sldId="469"/>
            <ac:spMk id="11" creationId="{7552B2D1-17B6-F84B-E685-B6676ADD608B}"/>
          </ac:spMkLst>
        </pc:spChg>
        <pc:spChg chg="del">
          <ac:chgData name="Mandvi Singh" userId="e383f168-4dd3-47fa-9279-7ed775effd25" providerId="ADAL" clId="{41F6641F-AC0D-FF4D-BCF4-912405720395}" dt="2023-09-01T01:29:41.061" v="6987" actId="478"/>
          <ac:spMkLst>
            <pc:docMk/>
            <pc:sldMk cId="1634826081" sldId="469"/>
            <ac:spMk id="13" creationId="{33F4A7C4-6F2A-37A5-0FD3-AAE110A96AB1}"/>
          </ac:spMkLst>
        </pc:spChg>
        <pc:spChg chg="del">
          <ac:chgData name="Mandvi Singh" userId="e383f168-4dd3-47fa-9279-7ed775effd25" providerId="ADAL" clId="{41F6641F-AC0D-FF4D-BCF4-912405720395}" dt="2023-09-01T01:29:41.061" v="6987" actId="478"/>
          <ac:spMkLst>
            <pc:docMk/>
            <pc:sldMk cId="1634826081" sldId="469"/>
            <ac:spMk id="14" creationId="{7568B706-BEF5-27F5-20DC-124A54019C46}"/>
          </ac:spMkLst>
        </pc:spChg>
        <pc:spChg chg="del">
          <ac:chgData name="Mandvi Singh" userId="e383f168-4dd3-47fa-9279-7ed775effd25" providerId="ADAL" clId="{41F6641F-AC0D-FF4D-BCF4-912405720395}" dt="2023-09-01T01:29:41.061" v="6987" actId="478"/>
          <ac:spMkLst>
            <pc:docMk/>
            <pc:sldMk cId="1634826081" sldId="469"/>
            <ac:spMk id="16" creationId="{9FB88F27-E178-036B-0327-8F7B2F1D1919}"/>
          </ac:spMkLst>
        </pc:spChg>
        <pc:spChg chg="mod">
          <ac:chgData name="Mandvi Singh" userId="e383f168-4dd3-47fa-9279-7ed775effd25" providerId="ADAL" clId="{41F6641F-AC0D-FF4D-BCF4-912405720395}" dt="2023-09-01T01:30:10.086" v="7049" actId="20577"/>
          <ac:spMkLst>
            <pc:docMk/>
            <pc:sldMk cId="1634826081" sldId="469"/>
            <ac:spMk id="19" creationId="{59B8DE38-675D-9712-B633-C89FA26EAD80}"/>
          </ac:spMkLst>
        </pc:spChg>
        <pc:spChg chg="del">
          <ac:chgData name="Mandvi Singh" userId="e383f168-4dd3-47fa-9279-7ed775effd25" providerId="ADAL" clId="{41F6641F-AC0D-FF4D-BCF4-912405720395}" dt="2023-09-01T01:29:41.061" v="6987" actId="478"/>
          <ac:spMkLst>
            <pc:docMk/>
            <pc:sldMk cId="1634826081" sldId="469"/>
            <ac:spMk id="23" creationId="{BCCD3BE7-C74A-DAA4-2828-144CCA40C165}"/>
          </ac:spMkLst>
        </pc:spChg>
        <pc:spChg chg="del">
          <ac:chgData name="Mandvi Singh" userId="e383f168-4dd3-47fa-9279-7ed775effd25" providerId="ADAL" clId="{41F6641F-AC0D-FF4D-BCF4-912405720395}" dt="2023-09-01T01:29:41.061" v="6987" actId="478"/>
          <ac:spMkLst>
            <pc:docMk/>
            <pc:sldMk cId="1634826081" sldId="469"/>
            <ac:spMk id="24" creationId="{B66BBD6F-1392-B218-264E-4210A15A0020}"/>
          </ac:spMkLst>
        </pc:spChg>
        <pc:picChg chg="add mod">
          <ac:chgData name="Mandvi Singh" userId="e383f168-4dd3-47fa-9279-7ed775effd25" providerId="ADAL" clId="{41F6641F-AC0D-FF4D-BCF4-912405720395}" dt="2023-09-01T03:27:18.699" v="7742" actId="14100"/>
          <ac:picMkLst>
            <pc:docMk/>
            <pc:sldMk cId="1634826081" sldId="469"/>
            <ac:picMk id="2" creationId="{3340201C-4730-4E60-D7E4-19BA6A80B9B5}"/>
          </ac:picMkLst>
        </pc:picChg>
        <pc:picChg chg="add mod">
          <ac:chgData name="Mandvi Singh" userId="e383f168-4dd3-47fa-9279-7ed775effd25" providerId="ADAL" clId="{41F6641F-AC0D-FF4D-BCF4-912405720395}" dt="2023-09-01T03:26:55.281" v="7736" actId="1076"/>
          <ac:picMkLst>
            <pc:docMk/>
            <pc:sldMk cId="1634826081" sldId="469"/>
            <ac:picMk id="3" creationId="{70A2C045-D11A-CA6E-B7BB-ECEA3A5AC93C}"/>
          </ac:picMkLst>
        </pc:picChg>
        <pc:picChg chg="add mod">
          <ac:chgData name="Mandvi Singh" userId="e383f168-4dd3-47fa-9279-7ed775effd25" providerId="ADAL" clId="{41F6641F-AC0D-FF4D-BCF4-912405720395}" dt="2023-09-01T03:25:50.300" v="7720" actId="1076"/>
          <ac:picMkLst>
            <pc:docMk/>
            <pc:sldMk cId="1634826081" sldId="469"/>
            <ac:picMk id="4" creationId="{EC8B61C1-4319-9F3C-0BEB-708D0A5D24EE}"/>
          </ac:picMkLst>
        </pc:picChg>
        <pc:picChg chg="add mod">
          <ac:chgData name="Mandvi Singh" userId="e383f168-4dd3-47fa-9279-7ed775effd25" providerId="ADAL" clId="{41F6641F-AC0D-FF4D-BCF4-912405720395}" dt="2023-09-01T03:27:26.302" v="7760" actId="1037"/>
          <ac:picMkLst>
            <pc:docMk/>
            <pc:sldMk cId="1634826081" sldId="469"/>
            <ac:picMk id="5" creationId="{2F7E2E2E-B37C-492A-0F9D-EA48527449EE}"/>
          </ac:picMkLst>
        </pc:picChg>
        <pc:picChg chg="add mod">
          <ac:chgData name="Mandvi Singh" userId="e383f168-4dd3-47fa-9279-7ed775effd25" providerId="ADAL" clId="{41F6641F-AC0D-FF4D-BCF4-912405720395}" dt="2023-09-01T03:27:03.884" v="7738" actId="1076"/>
          <ac:picMkLst>
            <pc:docMk/>
            <pc:sldMk cId="1634826081" sldId="469"/>
            <ac:picMk id="6" creationId="{C585F766-7BB6-DACF-E159-98AB7688874E}"/>
          </ac:picMkLst>
        </pc:picChg>
        <pc:picChg chg="add del mod">
          <ac:chgData name="Mandvi Singh" userId="e383f168-4dd3-47fa-9279-7ed775effd25" providerId="ADAL" clId="{41F6641F-AC0D-FF4D-BCF4-912405720395}" dt="2023-09-01T03:26:19.150" v="7728" actId="478"/>
          <ac:picMkLst>
            <pc:docMk/>
            <pc:sldMk cId="1634826081" sldId="469"/>
            <ac:picMk id="8" creationId="{45FAC82E-4B1E-5993-F703-30387BBDEC89}"/>
          </ac:picMkLst>
        </pc:picChg>
        <pc:picChg chg="add mod">
          <ac:chgData name="Mandvi Singh" userId="e383f168-4dd3-47fa-9279-7ed775effd25" providerId="ADAL" clId="{41F6641F-AC0D-FF4D-BCF4-912405720395}" dt="2023-09-01T03:27:09.665" v="7740" actId="1076"/>
          <ac:picMkLst>
            <pc:docMk/>
            <pc:sldMk cId="1634826081" sldId="469"/>
            <ac:picMk id="10" creationId="{BFBC11D6-872C-E525-AB7C-223ED2BEF28E}"/>
          </ac:picMkLst>
        </pc:picChg>
      </pc:sldChg>
      <pc:sldChg chg="addSp delSp modSp add del mod">
        <pc:chgData name="Mandvi Singh" userId="e383f168-4dd3-47fa-9279-7ed775effd25" providerId="ADAL" clId="{41F6641F-AC0D-FF4D-BCF4-912405720395}" dt="2023-09-01T01:28:44.604" v="6949" actId="2696"/>
        <pc:sldMkLst>
          <pc:docMk/>
          <pc:sldMk cId="2615212074" sldId="470"/>
        </pc:sldMkLst>
        <pc:spChg chg="add mod">
          <ac:chgData name="Mandvi Singh" userId="e383f168-4dd3-47fa-9279-7ed775effd25" providerId="ADAL" clId="{41F6641F-AC0D-FF4D-BCF4-912405720395}" dt="2023-09-01T01:28:38.902" v="6948" actId="12"/>
          <ac:spMkLst>
            <pc:docMk/>
            <pc:sldMk cId="2615212074" sldId="470"/>
            <ac:spMk id="3" creationId="{56FDE3BA-D275-BC79-4BCC-0A60430B1734}"/>
          </ac:spMkLst>
        </pc:spChg>
        <pc:graphicFrameChg chg="del">
          <ac:chgData name="Mandvi Singh" userId="e383f168-4dd3-47fa-9279-7ed775effd25" providerId="ADAL" clId="{41F6641F-AC0D-FF4D-BCF4-912405720395}" dt="2023-09-01T01:27:43.921" v="6931" actId="478"/>
          <ac:graphicFrameMkLst>
            <pc:docMk/>
            <pc:sldMk cId="2615212074" sldId="470"/>
            <ac:graphicFrameMk id="4" creationId="{1FF048D2-AFCE-6A5A-13F3-8A6EEB64647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forestglobal-my.sharepoint.com/personal/mandvi_iforest_global/Documents/Desktop/TPP%20conf_Sep/Retired_units_list_till_31.07.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  <a:ea typeface="+mn-ea"/>
                <a:cs typeface="+mn-cs"/>
              </a:defRPr>
            </a:pPr>
            <a:r>
              <a:rPr lang="en-GB"/>
              <a:t>Retired thermal capacity in India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Retired capacity (MW)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Sheet3!$A$3:$A$21</c:f>
              <c:strCache>
                <c:ptCount val="19"/>
                <c:pt idx="0">
                  <c:v>2002-03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  <c:pt idx="11">
                  <c:v>2015-16</c:v>
                </c:pt>
                <c:pt idx="12">
                  <c:v>2016-17</c:v>
                </c:pt>
                <c:pt idx="13">
                  <c:v>2017-18</c:v>
                </c:pt>
                <c:pt idx="14">
                  <c:v>2018-19</c:v>
                </c:pt>
                <c:pt idx="15">
                  <c:v>2019-20</c:v>
                </c:pt>
                <c:pt idx="16">
                  <c:v>2020-21</c:v>
                </c:pt>
                <c:pt idx="17">
                  <c:v>2021-22</c:v>
                </c:pt>
                <c:pt idx="18">
                  <c:v>2022-23</c:v>
                </c:pt>
              </c:strCache>
            </c:strRef>
          </c:cat>
          <c:val>
            <c:numRef>
              <c:f>Sheet3!$B$3:$B$21</c:f>
              <c:numCache>
                <c:formatCode>_(* #,##0_);_(* \(#,##0\);_(* "-"??_);_(@_)</c:formatCode>
                <c:ptCount val="19"/>
                <c:pt idx="0">
                  <c:v>45</c:v>
                </c:pt>
                <c:pt idx="1">
                  <c:v>426.5</c:v>
                </c:pt>
                <c:pt idx="2">
                  <c:v>230</c:v>
                </c:pt>
                <c:pt idx="3">
                  <c:v>528.5</c:v>
                </c:pt>
                <c:pt idx="4">
                  <c:v>382</c:v>
                </c:pt>
                <c:pt idx="5">
                  <c:v>307.5</c:v>
                </c:pt>
                <c:pt idx="6">
                  <c:v>880</c:v>
                </c:pt>
                <c:pt idx="7">
                  <c:v>300</c:v>
                </c:pt>
                <c:pt idx="8">
                  <c:v>466.5</c:v>
                </c:pt>
                <c:pt idx="9">
                  <c:v>187.5</c:v>
                </c:pt>
                <c:pt idx="10">
                  <c:v>62.5</c:v>
                </c:pt>
                <c:pt idx="11">
                  <c:v>340</c:v>
                </c:pt>
                <c:pt idx="12">
                  <c:v>4025.94</c:v>
                </c:pt>
                <c:pt idx="13">
                  <c:v>2550.375</c:v>
                </c:pt>
                <c:pt idx="14">
                  <c:v>2409</c:v>
                </c:pt>
                <c:pt idx="15">
                  <c:v>2462.92</c:v>
                </c:pt>
                <c:pt idx="16">
                  <c:v>797.5</c:v>
                </c:pt>
                <c:pt idx="17">
                  <c:v>1604.5</c:v>
                </c:pt>
                <c:pt idx="18">
                  <c:v>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2-9A45-A469-B0B1285B4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2712496"/>
        <c:axId val="852714224"/>
      </c:barChart>
      <c:scatterChart>
        <c:scatterStyle val="lineMarker"/>
        <c:varyColors val="0"/>
        <c:ser>
          <c:idx val="1"/>
          <c:order val="1"/>
          <c:tx>
            <c:strRef>
              <c:f>Sheet3!$C$2</c:f>
              <c:strCache>
                <c:ptCount val="1"/>
                <c:pt idx="0">
                  <c:v>No of Units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tint val="77000"/>
                </a:schemeClr>
              </a:solidFill>
              <a:ln w="9525">
                <a:solidFill>
                  <a:schemeClr val="accent3">
                    <a:tint val="77000"/>
                  </a:schemeClr>
                </a:solidFill>
              </a:ln>
              <a:effectLst/>
            </c:spPr>
          </c:marker>
          <c:xVal>
            <c:strRef>
              <c:f>Sheet3!$A$3:$A$21</c:f>
              <c:strCache>
                <c:ptCount val="19"/>
                <c:pt idx="0">
                  <c:v>2002-03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  <c:pt idx="11">
                  <c:v>2015-16</c:v>
                </c:pt>
                <c:pt idx="12">
                  <c:v>2016-17</c:v>
                </c:pt>
                <c:pt idx="13">
                  <c:v>2017-18</c:v>
                </c:pt>
                <c:pt idx="14">
                  <c:v>2018-19</c:v>
                </c:pt>
                <c:pt idx="15">
                  <c:v>2019-20</c:v>
                </c:pt>
                <c:pt idx="16">
                  <c:v>2020-21</c:v>
                </c:pt>
                <c:pt idx="17">
                  <c:v>2021-22</c:v>
                </c:pt>
                <c:pt idx="18">
                  <c:v>2022-23</c:v>
                </c:pt>
              </c:strCache>
            </c:strRef>
          </c:xVal>
          <c:yVal>
            <c:numRef>
              <c:f>Sheet3!$C$3:$C$21</c:f>
              <c:numCache>
                <c:formatCode>General</c:formatCode>
                <c:ptCount val="19"/>
                <c:pt idx="0">
                  <c:v>1</c:v>
                </c:pt>
                <c:pt idx="1">
                  <c:v>7</c:v>
                </c:pt>
                <c:pt idx="2">
                  <c:v>3</c:v>
                </c:pt>
                <c:pt idx="3">
                  <c:v>19</c:v>
                </c:pt>
                <c:pt idx="4">
                  <c:v>13</c:v>
                </c:pt>
                <c:pt idx="5">
                  <c:v>5</c:v>
                </c:pt>
                <c:pt idx="6">
                  <c:v>10</c:v>
                </c:pt>
                <c:pt idx="7">
                  <c:v>7</c:v>
                </c:pt>
                <c:pt idx="8">
                  <c:v>6</c:v>
                </c:pt>
                <c:pt idx="9">
                  <c:v>3</c:v>
                </c:pt>
                <c:pt idx="10">
                  <c:v>1</c:v>
                </c:pt>
                <c:pt idx="11">
                  <c:v>5</c:v>
                </c:pt>
                <c:pt idx="12">
                  <c:v>50</c:v>
                </c:pt>
                <c:pt idx="13">
                  <c:v>35</c:v>
                </c:pt>
                <c:pt idx="14">
                  <c:v>24</c:v>
                </c:pt>
                <c:pt idx="15">
                  <c:v>27</c:v>
                </c:pt>
                <c:pt idx="16">
                  <c:v>17</c:v>
                </c:pt>
                <c:pt idx="17">
                  <c:v>20</c:v>
                </c:pt>
                <c:pt idx="18">
                  <c:v>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42-9A45-A469-B0B1285B4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0289904"/>
        <c:axId val="1329812448"/>
      </c:scatterChart>
      <c:catAx>
        <c:axId val="85271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  <a:ea typeface="+mn-ea"/>
                <a:cs typeface="+mn-cs"/>
              </a:defRPr>
            </a:pPr>
            <a:endParaRPr lang="en-US"/>
          </a:p>
        </c:txPr>
        <c:crossAx val="852714224"/>
        <c:crosses val="autoZero"/>
        <c:auto val="1"/>
        <c:lblAlgn val="ctr"/>
        <c:lblOffset val="100"/>
        <c:noMultiLvlLbl val="0"/>
      </c:catAx>
      <c:valAx>
        <c:axId val="85271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  <a:ea typeface="+mn-ea"/>
                <a:cs typeface="+mn-cs"/>
              </a:defRPr>
            </a:pPr>
            <a:endParaRPr lang="en-US"/>
          </a:p>
        </c:txPr>
        <c:crossAx val="852712496"/>
        <c:crosses val="autoZero"/>
        <c:crossBetween val="between"/>
      </c:valAx>
      <c:valAx>
        <c:axId val="13298124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  <a:ea typeface="+mn-ea"/>
                <a:cs typeface="+mn-cs"/>
              </a:defRPr>
            </a:pPr>
            <a:endParaRPr lang="en-US"/>
          </a:p>
        </c:txPr>
        <c:crossAx val="1330289904"/>
        <c:crosses val="max"/>
        <c:crossBetween val="midCat"/>
      </c:valAx>
      <c:valAx>
        <c:axId val="1330289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98124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Oswald" pitchFamily="2" charset="77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59AB1-6885-8142-8F0B-8DF3224F78AB}" type="doc">
      <dgm:prSet loTypeId="urn:microsoft.com/office/officeart/2005/8/layout/chevron1" loCatId="" qsTypeId="urn:microsoft.com/office/officeart/2005/8/quickstyle/simple1" qsCatId="simple" csTypeId="urn:microsoft.com/office/officeart/2005/8/colors/accent3_2" csCatId="accent3" phldr="1"/>
      <dgm:spPr/>
    </dgm:pt>
    <dgm:pt modelId="{C2CF0C0E-65F0-1449-A590-2FEE5124987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GB" sz="1800" dirty="0">
              <a:solidFill>
                <a:schemeClr val="tx1"/>
              </a:solidFill>
              <a:latin typeface="Oswald" pitchFamily="2" charset="77"/>
            </a:rPr>
            <a:t>Retirement </a:t>
          </a:r>
        </a:p>
      </dgm:t>
    </dgm:pt>
    <dgm:pt modelId="{A12A9229-6917-FA4A-8A78-C636496502F4}" type="parTrans" cxnId="{DFF41768-BE6C-124E-9DD9-57993FA39477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Oswald" pitchFamily="2" charset="77"/>
          </a:endParaRPr>
        </a:p>
      </dgm:t>
    </dgm:pt>
    <dgm:pt modelId="{62250DC9-3113-E34C-8BFD-02170F2CCB07}" type="sibTrans" cxnId="{DFF41768-BE6C-124E-9DD9-57993FA39477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Oswald" pitchFamily="2" charset="77"/>
          </a:endParaRPr>
        </a:p>
      </dgm:t>
    </dgm:pt>
    <dgm:pt modelId="{E184F04E-CE12-7C45-8576-D98C57871E75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1800" dirty="0">
              <a:solidFill>
                <a:schemeClr val="tx1"/>
              </a:solidFill>
              <a:latin typeface="Oswald" pitchFamily="2" charset="77"/>
            </a:rPr>
            <a:t>Decommissioning </a:t>
          </a:r>
        </a:p>
      </dgm:t>
    </dgm:pt>
    <dgm:pt modelId="{062E4C57-7437-D64F-A9A5-16D221601DB2}" type="parTrans" cxnId="{C45A0969-9BBC-6D48-A966-FE65ADF84F79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Oswald" pitchFamily="2" charset="77"/>
          </a:endParaRPr>
        </a:p>
      </dgm:t>
    </dgm:pt>
    <dgm:pt modelId="{825E3069-694D-EB4D-9DD9-12707CAC8D65}" type="sibTrans" cxnId="{C45A0969-9BBC-6D48-A966-FE65ADF84F79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Oswald" pitchFamily="2" charset="77"/>
          </a:endParaRPr>
        </a:p>
      </dgm:t>
    </dgm:pt>
    <dgm:pt modelId="{B0512577-3E33-544B-8941-91F50CC27D3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800" dirty="0">
              <a:solidFill>
                <a:schemeClr val="tx1"/>
              </a:solidFill>
              <a:latin typeface="Oswald" pitchFamily="2" charset="77"/>
            </a:rPr>
            <a:t>Redevelopment  or repurposing </a:t>
          </a:r>
        </a:p>
      </dgm:t>
    </dgm:pt>
    <dgm:pt modelId="{7DD6C65E-8C47-A74A-B4E5-08321AEBF9B0}" type="parTrans" cxnId="{A90C9526-EF76-9B4E-8882-A75A3A016352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Oswald" pitchFamily="2" charset="77"/>
          </a:endParaRPr>
        </a:p>
      </dgm:t>
    </dgm:pt>
    <dgm:pt modelId="{E9FC113B-DE87-7648-8C8B-6B024AF89648}" type="sibTrans" cxnId="{A90C9526-EF76-9B4E-8882-A75A3A016352}">
      <dgm:prSet/>
      <dgm:spPr/>
      <dgm:t>
        <a:bodyPr/>
        <a:lstStyle/>
        <a:p>
          <a:endParaRPr lang="en-GB" sz="1800">
            <a:solidFill>
              <a:schemeClr val="tx1"/>
            </a:solidFill>
            <a:latin typeface="Oswald" pitchFamily="2" charset="77"/>
          </a:endParaRPr>
        </a:p>
      </dgm:t>
    </dgm:pt>
    <dgm:pt modelId="{99ECEFFE-026C-1A42-AF08-EF8F4A5F073D}" type="pres">
      <dgm:prSet presAssocID="{B4259AB1-6885-8142-8F0B-8DF3224F78AB}" presName="Name0" presStyleCnt="0">
        <dgm:presLayoutVars>
          <dgm:dir/>
          <dgm:animLvl val="lvl"/>
          <dgm:resizeHandles val="exact"/>
        </dgm:presLayoutVars>
      </dgm:prSet>
      <dgm:spPr/>
    </dgm:pt>
    <dgm:pt modelId="{CC1E5AE4-B1FF-8F47-A1B5-3F8EFE98F695}" type="pres">
      <dgm:prSet presAssocID="{C2CF0C0E-65F0-1449-A590-2FEE51249877}" presName="parTxOnly" presStyleLbl="node1" presStyleIdx="0" presStyleCnt="3" custLinFactNeighborY="24200">
        <dgm:presLayoutVars>
          <dgm:chMax val="0"/>
          <dgm:chPref val="0"/>
          <dgm:bulletEnabled val="1"/>
        </dgm:presLayoutVars>
      </dgm:prSet>
      <dgm:spPr/>
    </dgm:pt>
    <dgm:pt modelId="{122AE939-E458-9246-847D-237F3DA8AD69}" type="pres">
      <dgm:prSet presAssocID="{62250DC9-3113-E34C-8BFD-02170F2CCB07}" presName="parTxOnlySpace" presStyleCnt="0"/>
      <dgm:spPr/>
    </dgm:pt>
    <dgm:pt modelId="{162755EB-3A62-FE40-A7E3-7CA0CEA24F42}" type="pres">
      <dgm:prSet presAssocID="{E184F04E-CE12-7C45-8576-D98C57871E7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67142B8-E1A3-2543-80A6-A6540B56CD2F}" type="pres">
      <dgm:prSet presAssocID="{825E3069-694D-EB4D-9DD9-12707CAC8D65}" presName="parTxOnlySpace" presStyleCnt="0"/>
      <dgm:spPr/>
    </dgm:pt>
    <dgm:pt modelId="{75A7A2EC-0196-B348-862F-5CD78CE530B3}" type="pres">
      <dgm:prSet presAssocID="{B0512577-3E33-544B-8941-91F50CC27D3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2413100-0B5D-0248-A32D-63CC69DC4D41}" type="presOf" srcId="{B4259AB1-6885-8142-8F0B-8DF3224F78AB}" destId="{99ECEFFE-026C-1A42-AF08-EF8F4A5F073D}" srcOrd="0" destOrd="0" presId="urn:microsoft.com/office/officeart/2005/8/layout/chevron1"/>
    <dgm:cxn modelId="{0D43E408-73E2-6148-AF85-D61AD4A39E4C}" type="presOf" srcId="{C2CF0C0E-65F0-1449-A590-2FEE51249877}" destId="{CC1E5AE4-B1FF-8F47-A1B5-3F8EFE98F695}" srcOrd="0" destOrd="0" presId="urn:microsoft.com/office/officeart/2005/8/layout/chevron1"/>
    <dgm:cxn modelId="{A90C9526-EF76-9B4E-8882-A75A3A016352}" srcId="{B4259AB1-6885-8142-8F0B-8DF3224F78AB}" destId="{B0512577-3E33-544B-8941-91F50CC27D3C}" srcOrd="2" destOrd="0" parTransId="{7DD6C65E-8C47-A74A-B4E5-08321AEBF9B0}" sibTransId="{E9FC113B-DE87-7648-8C8B-6B024AF89648}"/>
    <dgm:cxn modelId="{DFF41768-BE6C-124E-9DD9-57993FA39477}" srcId="{B4259AB1-6885-8142-8F0B-8DF3224F78AB}" destId="{C2CF0C0E-65F0-1449-A590-2FEE51249877}" srcOrd="0" destOrd="0" parTransId="{A12A9229-6917-FA4A-8A78-C636496502F4}" sibTransId="{62250DC9-3113-E34C-8BFD-02170F2CCB07}"/>
    <dgm:cxn modelId="{C45A0969-9BBC-6D48-A966-FE65ADF84F79}" srcId="{B4259AB1-6885-8142-8F0B-8DF3224F78AB}" destId="{E184F04E-CE12-7C45-8576-D98C57871E75}" srcOrd="1" destOrd="0" parTransId="{062E4C57-7437-D64F-A9A5-16D221601DB2}" sibTransId="{825E3069-694D-EB4D-9DD9-12707CAC8D65}"/>
    <dgm:cxn modelId="{09BA2DAE-16FA-0042-B85F-041491EC5A98}" type="presOf" srcId="{B0512577-3E33-544B-8941-91F50CC27D3C}" destId="{75A7A2EC-0196-B348-862F-5CD78CE530B3}" srcOrd="0" destOrd="0" presId="urn:microsoft.com/office/officeart/2005/8/layout/chevron1"/>
    <dgm:cxn modelId="{6B5D16DA-948E-184E-906E-B2D3E732A916}" type="presOf" srcId="{E184F04E-CE12-7C45-8576-D98C57871E75}" destId="{162755EB-3A62-FE40-A7E3-7CA0CEA24F42}" srcOrd="0" destOrd="0" presId="urn:microsoft.com/office/officeart/2005/8/layout/chevron1"/>
    <dgm:cxn modelId="{8854CD5F-C681-D241-A421-A9F08DFCB1DD}" type="presParOf" srcId="{99ECEFFE-026C-1A42-AF08-EF8F4A5F073D}" destId="{CC1E5AE4-B1FF-8F47-A1B5-3F8EFE98F695}" srcOrd="0" destOrd="0" presId="urn:microsoft.com/office/officeart/2005/8/layout/chevron1"/>
    <dgm:cxn modelId="{ED9DD9A0-5DA8-854A-B9DE-35FFB401D7BB}" type="presParOf" srcId="{99ECEFFE-026C-1A42-AF08-EF8F4A5F073D}" destId="{122AE939-E458-9246-847D-237F3DA8AD69}" srcOrd="1" destOrd="0" presId="urn:microsoft.com/office/officeart/2005/8/layout/chevron1"/>
    <dgm:cxn modelId="{0175B7A2-58EE-4246-B7AD-918ECC41AEF2}" type="presParOf" srcId="{99ECEFFE-026C-1A42-AF08-EF8F4A5F073D}" destId="{162755EB-3A62-FE40-A7E3-7CA0CEA24F42}" srcOrd="2" destOrd="0" presId="urn:microsoft.com/office/officeart/2005/8/layout/chevron1"/>
    <dgm:cxn modelId="{E8042BC8-06B9-E746-9433-F052565A2C00}" type="presParOf" srcId="{99ECEFFE-026C-1A42-AF08-EF8F4A5F073D}" destId="{B67142B8-E1A3-2543-80A6-A6540B56CD2F}" srcOrd="3" destOrd="0" presId="urn:microsoft.com/office/officeart/2005/8/layout/chevron1"/>
    <dgm:cxn modelId="{20E48947-1E52-704C-91FC-0049619E7D9A}" type="presParOf" srcId="{99ECEFFE-026C-1A42-AF08-EF8F4A5F073D}" destId="{75A7A2EC-0196-B348-862F-5CD78CE530B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9A0E0-1A5F-4F6C-9637-950B8537993D}" type="doc">
      <dgm:prSet loTypeId="urn:microsoft.com/office/officeart/2018/2/layout/Icon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08D2F81-623D-419C-B36B-B0BD29CAD58F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Removing equipment &amp; materials from plant/unit site</a:t>
          </a:r>
          <a:endParaRPr lang="en-US" dirty="0"/>
        </a:p>
      </dgm:t>
    </dgm:pt>
    <dgm:pt modelId="{425635C4-8DCB-4715-99E0-ACA6C36C5383}" type="parTrans" cxnId="{5D575285-5B4E-4A6E-A4C3-C04679D13D2C}">
      <dgm:prSet/>
      <dgm:spPr/>
      <dgm:t>
        <a:bodyPr/>
        <a:lstStyle/>
        <a:p>
          <a:endParaRPr lang="en-US"/>
        </a:p>
      </dgm:t>
    </dgm:pt>
    <dgm:pt modelId="{7BD9BEA1-9737-47E9-A9C9-CF37DF998ACD}" type="sibTrans" cxnId="{5D575285-5B4E-4A6E-A4C3-C04679D13D2C}">
      <dgm:prSet/>
      <dgm:spPr/>
      <dgm:t>
        <a:bodyPr/>
        <a:lstStyle/>
        <a:p>
          <a:endParaRPr lang="en-US"/>
        </a:p>
      </dgm:t>
    </dgm:pt>
    <dgm:pt modelId="{F8D6C908-8D73-4A89-97E4-1C4132796E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Dismantling infrastructure (as required)</a:t>
          </a:r>
        </a:p>
      </dgm:t>
    </dgm:pt>
    <dgm:pt modelId="{8965CC69-9EA0-490B-9860-9F906E60E7A5}" type="parTrans" cxnId="{011EE26F-0ED3-48D3-AE74-E167C9B901AC}">
      <dgm:prSet/>
      <dgm:spPr/>
      <dgm:t>
        <a:bodyPr/>
        <a:lstStyle/>
        <a:p>
          <a:endParaRPr lang="en-US"/>
        </a:p>
      </dgm:t>
    </dgm:pt>
    <dgm:pt modelId="{2040FB33-9377-44DB-B434-60D5230A2C70}" type="sibTrans" cxnId="{011EE26F-0ED3-48D3-AE74-E167C9B901AC}">
      <dgm:prSet/>
      <dgm:spPr/>
      <dgm:t>
        <a:bodyPr/>
        <a:lstStyle/>
        <a:p>
          <a:endParaRPr lang="en-US"/>
        </a:p>
      </dgm:t>
    </dgm:pt>
    <dgm:pt modelId="{E2CDFC54-4CF9-43B8-8797-FFA762598C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Environmental remediation of plant site, especially ash pond </a:t>
          </a:r>
        </a:p>
      </dgm:t>
    </dgm:pt>
    <dgm:pt modelId="{15209152-ED62-44FC-9B30-C5D5CF80A7B1}" type="parTrans" cxnId="{59E7FCB2-1BFC-4616-9B6F-6F76E4852538}">
      <dgm:prSet/>
      <dgm:spPr/>
      <dgm:t>
        <a:bodyPr/>
        <a:lstStyle/>
        <a:p>
          <a:endParaRPr lang="en-US"/>
        </a:p>
      </dgm:t>
    </dgm:pt>
    <dgm:pt modelId="{B358229B-418F-4F33-BC4A-0AF9DBA824D9}" type="sibTrans" cxnId="{59E7FCB2-1BFC-4616-9B6F-6F76E4852538}">
      <dgm:prSet/>
      <dgm:spPr/>
      <dgm:t>
        <a:bodyPr/>
        <a:lstStyle/>
        <a:p>
          <a:endParaRPr lang="en-US"/>
        </a:p>
      </dgm:t>
    </dgm:pt>
    <dgm:pt modelId="{13830093-85CA-4BC4-9851-4A90C4418E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Management of social impact (workers &amp; community)</a:t>
          </a:r>
        </a:p>
      </dgm:t>
    </dgm:pt>
    <dgm:pt modelId="{1EEC99E0-ABE4-4590-B263-EEE26A6C7353}" type="parTrans" cxnId="{003DF637-BC86-4A6B-8B87-42B361784A48}">
      <dgm:prSet/>
      <dgm:spPr/>
      <dgm:t>
        <a:bodyPr/>
        <a:lstStyle/>
        <a:p>
          <a:endParaRPr lang="en-US"/>
        </a:p>
      </dgm:t>
    </dgm:pt>
    <dgm:pt modelId="{CF3955D3-4E1D-4443-B9C9-1A140C336417}" type="sibTrans" cxnId="{003DF637-BC86-4A6B-8B87-42B361784A48}">
      <dgm:prSet/>
      <dgm:spPr/>
      <dgm:t>
        <a:bodyPr/>
        <a:lstStyle/>
        <a:p>
          <a:endParaRPr lang="en-US"/>
        </a:p>
      </dgm:t>
    </dgm:pt>
    <dgm:pt modelId="{37B4BA42-9CE3-1245-BF81-ADA232066AE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Hazardous &amp; other waste management – handling and removal</a:t>
          </a:r>
        </a:p>
      </dgm:t>
    </dgm:pt>
    <dgm:pt modelId="{EE8F2775-FA1B-CC44-802A-E862968D5DE6}" type="parTrans" cxnId="{E06BFF80-7FA2-B643-9CC9-3BC514F59EB8}">
      <dgm:prSet/>
      <dgm:spPr/>
      <dgm:t>
        <a:bodyPr/>
        <a:lstStyle/>
        <a:p>
          <a:endParaRPr lang="en-GB"/>
        </a:p>
      </dgm:t>
    </dgm:pt>
    <dgm:pt modelId="{22E2579F-9625-1841-A0BC-063E58280BEE}" type="sibTrans" cxnId="{E06BFF80-7FA2-B643-9CC9-3BC514F59EB8}">
      <dgm:prSet/>
      <dgm:spPr/>
      <dgm:t>
        <a:bodyPr/>
        <a:lstStyle/>
        <a:p>
          <a:endParaRPr lang="en-GB"/>
        </a:p>
      </dgm:t>
    </dgm:pt>
    <dgm:pt modelId="{61B0AC37-F4F4-4328-9583-BF52C947DA0B}" type="pres">
      <dgm:prSet presAssocID="{4F09A0E0-1A5F-4F6C-9637-950B8537993D}" presName="root" presStyleCnt="0">
        <dgm:presLayoutVars>
          <dgm:dir/>
          <dgm:resizeHandles val="exact"/>
        </dgm:presLayoutVars>
      </dgm:prSet>
      <dgm:spPr/>
    </dgm:pt>
    <dgm:pt modelId="{E6CE6308-A68A-4197-A7AF-F75727963E6A}" type="pres">
      <dgm:prSet presAssocID="{208D2F81-623D-419C-B36B-B0BD29CAD58F}" presName="compNode" presStyleCnt="0"/>
      <dgm:spPr/>
    </dgm:pt>
    <dgm:pt modelId="{29EA2114-C614-4D25-A662-6A1C5CC3BC04}" type="pres">
      <dgm:prSet presAssocID="{208D2F81-623D-419C-B36B-B0BD29CAD58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958268C8-4535-4089-BC21-21637E583296}" type="pres">
      <dgm:prSet presAssocID="{208D2F81-623D-419C-B36B-B0BD29CAD58F}" presName="spaceRect" presStyleCnt="0"/>
      <dgm:spPr/>
    </dgm:pt>
    <dgm:pt modelId="{D571E942-CF54-49A0-AF69-5FE514901B72}" type="pres">
      <dgm:prSet presAssocID="{208D2F81-623D-419C-B36B-B0BD29CAD58F}" presName="textRect" presStyleLbl="revTx" presStyleIdx="0" presStyleCnt="5">
        <dgm:presLayoutVars>
          <dgm:chMax val="1"/>
          <dgm:chPref val="1"/>
        </dgm:presLayoutVars>
      </dgm:prSet>
      <dgm:spPr/>
    </dgm:pt>
    <dgm:pt modelId="{810FAB51-2271-40F6-B1D9-FBC20FA2DFE8}" type="pres">
      <dgm:prSet presAssocID="{7BD9BEA1-9737-47E9-A9C9-CF37DF998ACD}" presName="sibTrans" presStyleCnt="0"/>
      <dgm:spPr/>
    </dgm:pt>
    <dgm:pt modelId="{6349E0DC-AB9E-4176-B9AF-D58A4B5F6E7D}" type="pres">
      <dgm:prSet presAssocID="{F8D6C908-8D73-4A89-97E4-1C4132796E6A}" presName="compNode" presStyleCnt="0"/>
      <dgm:spPr/>
    </dgm:pt>
    <dgm:pt modelId="{F91B86FE-339D-45FD-AB6E-6787E43DB6A1}" type="pres">
      <dgm:prSet presAssocID="{F8D6C908-8D73-4A89-97E4-1C4132796E6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9080224C-BF4B-41AE-9587-F34E75FB0098}" type="pres">
      <dgm:prSet presAssocID="{F8D6C908-8D73-4A89-97E4-1C4132796E6A}" presName="spaceRect" presStyleCnt="0"/>
      <dgm:spPr/>
    </dgm:pt>
    <dgm:pt modelId="{49565847-34E0-4BF4-9863-4107106DC887}" type="pres">
      <dgm:prSet presAssocID="{F8D6C908-8D73-4A89-97E4-1C4132796E6A}" presName="textRect" presStyleLbl="revTx" presStyleIdx="1" presStyleCnt="5">
        <dgm:presLayoutVars>
          <dgm:chMax val="1"/>
          <dgm:chPref val="1"/>
        </dgm:presLayoutVars>
      </dgm:prSet>
      <dgm:spPr/>
    </dgm:pt>
    <dgm:pt modelId="{1E62F2DF-C945-4468-97CC-534A8CFD41F5}" type="pres">
      <dgm:prSet presAssocID="{2040FB33-9377-44DB-B434-60D5230A2C70}" presName="sibTrans" presStyleCnt="0"/>
      <dgm:spPr/>
    </dgm:pt>
    <dgm:pt modelId="{BDBE2548-F0D8-9447-95BE-E4FD49ADFBE7}" type="pres">
      <dgm:prSet presAssocID="{37B4BA42-9CE3-1245-BF81-ADA232066AEF}" presName="compNode" presStyleCnt="0"/>
      <dgm:spPr/>
    </dgm:pt>
    <dgm:pt modelId="{39FB041B-8ADA-CE4D-86E8-EC2E34831C94}" type="pres">
      <dgm:prSet presAssocID="{37B4BA42-9CE3-1245-BF81-ADA232066AE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bbish with solid fill"/>
        </a:ext>
      </dgm:extLst>
    </dgm:pt>
    <dgm:pt modelId="{6C921CB2-81FB-214B-95F8-24C213F46418}" type="pres">
      <dgm:prSet presAssocID="{37B4BA42-9CE3-1245-BF81-ADA232066AEF}" presName="spaceRect" presStyleCnt="0"/>
      <dgm:spPr/>
    </dgm:pt>
    <dgm:pt modelId="{97E7E9D4-D3E4-4941-99DB-B663CAFD3E94}" type="pres">
      <dgm:prSet presAssocID="{37B4BA42-9CE3-1245-BF81-ADA232066AEF}" presName="textRect" presStyleLbl="revTx" presStyleIdx="2" presStyleCnt="5">
        <dgm:presLayoutVars>
          <dgm:chMax val="1"/>
          <dgm:chPref val="1"/>
        </dgm:presLayoutVars>
      </dgm:prSet>
      <dgm:spPr/>
    </dgm:pt>
    <dgm:pt modelId="{8DE41D72-1B22-1B41-9223-470BA0A4D940}" type="pres">
      <dgm:prSet presAssocID="{22E2579F-9625-1841-A0BC-063E58280BEE}" presName="sibTrans" presStyleCnt="0"/>
      <dgm:spPr/>
    </dgm:pt>
    <dgm:pt modelId="{5B57A067-C615-4C6C-80C7-4F3F3C43C1F8}" type="pres">
      <dgm:prSet presAssocID="{E2CDFC54-4CF9-43B8-8797-FFA762598C61}" presName="compNode" presStyleCnt="0"/>
      <dgm:spPr/>
    </dgm:pt>
    <dgm:pt modelId="{0898ED9D-2E90-4448-9C6E-C911063908A4}" type="pres">
      <dgm:prSet presAssocID="{E2CDFC54-4CF9-43B8-8797-FFA762598C6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9F9936D8-1DD3-4828-9B4F-4686C6696320}" type="pres">
      <dgm:prSet presAssocID="{E2CDFC54-4CF9-43B8-8797-FFA762598C61}" presName="spaceRect" presStyleCnt="0"/>
      <dgm:spPr/>
    </dgm:pt>
    <dgm:pt modelId="{52789177-3BEF-49D5-B950-2B1E7673684A}" type="pres">
      <dgm:prSet presAssocID="{E2CDFC54-4CF9-43B8-8797-FFA762598C61}" presName="textRect" presStyleLbl="revTx" presStyleIdx="3" presStyleCnt="5">
        <dgm:presLayoutVars>
          <dgm:chMax val="1"/>
          <dgm:chPref val="1"/>
        </dgm:presLayoutVars>
      </dgm:prSet>
      <dgm:spPr/>
    </dgm:pt>
    <dgm:pt modelId="{E64ADE57-1E2D-4C6F-B28C-2F0D895B1624}" type="pres">
      <dgm:prSet presAssocID="{B358229B-418F-4F33-BC4A-0AF9DBA824D9}" presName="sibTrans" presStyleCnt="0"/>
      <dgm:spPr/>
    </dgm:pt>
    <dgm:pt modelId="{92253B9F-5B1B-47F2-9858-EA60E22DCBA6}" type="pres">
      <dgm:prSet presAssocID="{13830093-85CA-4BC4-9851-4A90C4418E44}" presName="compNode" presStyleCnt="0"/>
      <dgm:spPr/>
    </dgm:pt>
    <dgm:pt modelId="{E3766ED0-D039-48F1-996D-36787A99D10E}" type="pres">
      <dgm:prSet presAssocID="{13830093-85CA-4BC4-9851-4A90C4418E4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C51903D-8E43-4F25-B2CB-E0575087D0C6}" type="pres">
      <dgm:prSet presAssocID="{13830093-85CA-4BC4-9851-4A90C4418E44}" presName="spaceRect" presStyleCnt="0"/>
      <dgm:spPr/>
    </dgm:pt>
    <dgm:pt modelId="{D6F600B2-D70C-4830-A991-EF64B6908429}" type="pres">
      <dgm:prSet presAssocID="{13830093-85CA-4BC4-9851-4A90C4418E4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95EB910-B086-FA4F-AFC4-902C19CD2EF0}" type="presOf" srcId="{37B4BA42-9CE3-1245-BF81-ADA232066AEF}" destId="{97E7E9D4-D3E4-4941-99DB-B663CAFD3E94}" srcOrd="0" destOrd="0" presId="urn:microsoft.com/office/officeart/2018/2/layout/IconLabelList"/>
    <dgm:cxn modelId="{003DF637-BC86-4A6B-8B87-42B361784A48}" srcId="{4F09A0E0-1A5F-4F6C-9637-950B8537993D}" destId="{13830093-85CA-4BC4-9851-4A90C4418E44}" srcOrd="4" destOrd="0" parTransId="{1EEC99E0-ABE4-4590-B263-EEE26A6C7353}" sibTransId="{CF3955D3-4E1D-4443-B9C9-1A140C336417}"/>
    <dgm:cxn modelId="{09FBE938-0493-42D6-854A-C42292AAAA93}" type="presOf" srcId="{E2CDFC54-4CF9-43B8-8797-FFA762598C61}" destId="{52789177-3BEF-49D5-B950-2B1E7673684A}" srcOrd="0" destOrd="0" presId="urn:microsoft.com/office/officeart/2018/2/layout/IconLabelList"/>
    <dgm:cxn modelId="{011EE26F-0ED3-48D3-AE74-E167C9B901AC}" srcId="{4F09A0E0-1A5F-4F6C-9637-950B8537993D}" destId="{F8D6C908-8D73-4A89-97E4-1C4132796E6A}" srcOrd="1" destOrd="0" parTransId="{8965CC69-9EA0-490B-9860-9F906E60E7A5}" sibTransId="{2040FB33-9377-44DB-B434-60D5230A2C70}"/>
    <dgm:cxn modelId="{E06BFF80-7FA2-B643-9CC9-3BC514F59EB8}" srcId="{4F09A0E0-1A5F-4F6C-9637-950B8537993D}" destId="{37B4BA42-9CE3-1245-BF81-ADA232066AEF}" srcOrd="2" destOrd="0" parTransId="{EE8F2775-FA1B-CC44-802A-E862968D5DE6}" sibTransId="{22E2579F-9625-1841-A0BC-063E58280BEE}"/>
    <dgm:cxn modelId="{5D575285-5B4E-4A6E-A4C3-C04679D13D2C}" srcId="{4F09A0E0-1A5F-4F6C-9637-950B8537993D}" destId="{208D2F81-623D-419C-B36B-B0BD29CAD58F}" srcOrd="0" destOrd="0" parTransId="{425635C4-8DCB-4715-99E0-ACA6C36C5383}" sibTransId="{7BD9BEA1-9737-47E9-A9C9-CF37DF998ACD}"/>
    <dgm:cxn modelId="{59E7FCB2-1BFC-4616-9B6F-6F76E4852538}" srcId="{4F09A0E0-1A5F-4F6C-9637-950B8537993D}" destId="{E2CDFC54-4CF9-43B8-8797-FFA762598C61}" srcOrd="3" destOrd="0" parTransId="{15209152-ED62-44FC-9B30-C5D5CF80A7B1}" sibTransId="{B358229B-418F-4F33-BC4A-0AF9DBA824D9}"/>
    <dgm:cxn modelId="{DBED53BD-2CB1-40C4-B74C-6AC89FAD186A}" type="presOf" srcId="{13830093-85CA-4BC4-9851-4A90C4418E44}" destId="{D6F600B2-D70C-4830-A991-EF64B6908429}" srcOrd="0" destOrd="0" presId="urn:microsoft.com/office/officeart/2018/2/layout/IconLabelList"/>
    <dgm:cxn modelId="{BF5BECC5-0DC7-4EF0-A92F-9D97442E6C26}" type="presOf" srcId="{4F09A0E0-1A5F-4F6C-9637-950B8537993D}" destId="{61B0AC37-F4F4-4328-9583-BF52C947DA0B}" srcOrd="0" destOrd="0" presId="urn:microsoft.com/office/officeart/2018/2/layout/IconLabelList"/>
    <dgm:cxn modelId="{1724D5CA-14FD-4130-9363-EE2F3AF68DA8}" type="presOf" srcId="{208D2F81-623D-419C-B36B-B0BD29CAD58F}" destId="{D571E942-CF54-49A0-AF69-5FE514901B72}" srcOrd="0" destOrd="0" presId="urn:microsoft.com/office/officeart/2018/2/layout/IconLabelList"/>
    <dgm:cxn modelId="{D5E457E2-AD6E-4CA4-ACFF-A6B16BBD10FF}" type="presOf" srcId="{F8D6C908-8D73-4A89-97E4-1C4132796E6A}" destId="{49565847-34E0-4BF4-9863-4107106DC887}" srcOrd="0" destOrd="0" presId="urn:microsoft.com/office/officeart/2018/2/layout/IconLabelList"/>
    <dgm:cxn modelId="{DFFAC092-9FFF-4FAE-A3A4-B7D3C8CAF4B9}" type="presParOf" srcId="{61B0AC37-F4F4-4328-9583-BF52C947DA0B}" destId="{E6CE6308-A68A-4197-A7AF-F75727963E6A}" srcOrd="0" destOrd="0" presId="urn:microsoft.com/office/officeart/2018/2/layout/IconLabelList"/>
    <dgm:cxn modelId="{2C4BF521-0036-45B8-A670-A6FFD5CC97A9}" type="presParOf" srcId="{E6CE6308-A68A-4197-A7AF-F75727963E6A}" destId="{29EA2114-C614-4D25-A662-6A1C5CC3BC04}" srcOrd="0" destOrd="0" presId="urn:microsoft.com/office/officeart/2018/2/layout/IconLabelList"/>
    <dgm:cxn modelId="{FB064998-138E-438A-B811-E06A96FADCBD}" type="presParOf" srcId="{E6CE6308-A68A-4197-A7AF-F75727963E6A}" destId="{958268C8-4535-4089-BC21-21637E583296}" srcOrd="1" destOrd="0" presId="urn:microsoft.com/office/officeart/2018/2/layout/IconLabelList"/>
    <dgm:cxn modelId="{0151E560-EFB6-4C53-AA26-636C77A036BA}" type="presParOf" srcId="{E6CE6308-A68A-4197-A7AF-F75727963E6A}" destId="{D571E942-CF54-49A0-AF69-5FE514901B72}" srcOrd="2" destOrd="0" presId="urn:microsoft.com/office/officeart/2018/2/layout/IconLabelList"/>
    <dgm:cxn modelId="{B93FC9A5-2B1B-4D25-9044-3C73611487E8}" type="presParOf" srcId="{61B0AC37-F4F4-4328-9583-BF52C947DA0B}" destId="{810FAB51-2271-40F6-B1D9-FBC20FA2DFE8}" srcOrd="1" destOrd="0" presId="urn:microsoft.com/office/officeart/2018/2/layout/IconLabelList"/>
    <dgm:cxn modelId="{475C9714-6E89-4817-963A-6C50D0F3044D}" type="presParOf" srcId="{61B0AC37-F4F4-4328-9583-BF52C947DA0B}" destId="{6349E0DC-AB9E-4176-B9AF-D58A4B5F6E7D}" srcOrd="2" destOrd="0" presId="urn:microsoft.com/office/officeart/2018/2/layout/IconLabelList"/>
    <dgm:cxn modelId="{0FCEE432-AAD6-41B5-8958-76ACBAB5D113}" type="presParOf" srcId="{6349E0DC-AB9E-4176-B9AF-D58A4B5F6E7D}" destId="{F91B86FE-339D-45FD-AB6E-6787E43DB6A1}" srcOrd="0" destOrd="0" presId="urn:microsoft.com/office/officeart/2018/2/layout/IconLabelList"/>
    <dgm:cxn modelId="{7BD763A8-EE83-4C81-81A6-A6CC445FDB81}" type="presParOf" srcId="{6349E0DC-AB9E-4176-B9AF-D58A4B5F6E7D}" destId="{9080224C-BF4B-41AE-9587-F34E75FB0098}" srcOrd="1" destOrd="0" presId="urn:microsoft.com/office/officeart/2018/2/layout/IconLabelList"/>
    <dgm:cxn modelId="{4F82ADAE-C104-4BA5-B08D-DF403299167D}" type="presParOf" srcId="{6349E0DC-AB9E-4176-B9AF-D58A4B5F6E7D}" destId="{49565847-34E0-4BF4-9863-4107106DC887}" srcOrd="2" destOrd="0" presId="urn:microsoft.com/office/officeart/2018/2/layout/IconLabelList"/>
    <dgm:cxn modelId="{B1D61320-A3BD-4370-9A21-B94D8E8AC781}" type="presParOf" srcId="{61B0AC37-F4F4-4328-9583-BF52C947DA0B}" destId="{1E62F2DF-C945-4468-97CC-534A8CFD41F5}" srcOrd="3" destOrd="0" presId="urn:microsoft.com/office/officeart/2018/2/layout/IconLabelList"/>
    <dgm:cxn modelId="{D13035C1-19EA-FC47-BDEE-94626162F5C7}" type="presParOf" srcId="{61B0AC37-F4F4-4328-9583-BF52C947DA0B}" destId="{BDBE2548-F0D8-9447-95BE-E4FD49ADFBE7}" srcOrd="4" destOrd="0" presId="urn:microsoft.com/office/officeart/2018/2/layout/IconLabelList"/>
    <dgm:cxn modelId="{7BA6015E-3105-D749-B59A-7A4FFEE136CB}" type="presParOf" srcId="{BDBE2548-F0D8-9447-95BE-E4FD49ADFBE7}" destId="{39FB041B-8ADA-CE4D-86E8-EC2E34831C94}" srcOrd="0" destOrd="0" presId="urn:microsoft.com/office/officeart/2018/2/layout/IconLabelList"/>
    <dgm:cxn modelId="{7612FBFE-DB0A-5D4E-B1E8-1C16E7E5FCB7}" type="presParOf" srcId="{BDBE2548-F0D8-9447-95BE-E4FD49ADFBE7}" destId="{6C921CB2-81FB-214B-95F8-24C213F46418}" srcOrd="1" destOrd="0" presId="urn:microsoft.com/office/officeart/2018/2/layout/IconLabelList"/>
    <dgm:cxn modelId="{340F2809-D6B4-C74B-BA17-608A5649A69A}" type="presParOf" srcId="{BDBE2548-F0D8-9447-95BE-E4FD49ADFBE7}" destId="{97E7E9D4-D3E4-4941-99DB-B663CAFD3E94}" srcOrd="2" destOrd="0" presId="urn:microsoft.com/office/officeart/2018/2/layout/IconLabelList"/>
    <dgm:cxn modelId="{F1790708-55FF-7F46-9CC9-4F8173A87AB7}" type="presParOf" srcId="{61B0AC37-F4F4-4328-9583-BF52C947DA0B}" destId="{8DE41D72-1B22-1B41-9223-470BA0A4D940}" srcOrd="5" destOrd="0" presId="urn:microsoft.com/office/officeart/2018/2/layout/IconLabelList"/>
    <dgm:cxn modelId="{89914E44-BD73-4636-9C4C-98162F7454AE}" type="presParOf" srcId="{61B0AC37-F4F4-4328-9583-BF52C947DA0B}" destId="{5B57A067-C615-4C6C-80C7-4F3F3C43C1F8}" srcOrd="6" destOrd="0" presId="urn:microsoft.com/office/officeart/2018/2/layout/IconLabelList"/>
    <dgm:cxn modelId="{41075ABE-9DDC-4891-9CF6-60A372ADD111}" type="presParOf" srcId="{5B57A067-C615-4C6C-80C7-4F3F3C43C1F8}" destId="{0898ED9D-2E90-4448-9C6E-C911063908A4}" srcOrd="0" destOrd="0" presId="urn:microsoft.com/office/officeart/2018/2/layout/IconLabelList"/>
    <dgm:cxn modelId="{0870DD0B-B573-4EB3-8EE4-F2B71CB3FF9D}" type="presParOf" srcId="{5B57A067-C615-4C6C-80C7-4F3F3C43C1F8}" destId="{9F9936D8-1DD3-4828-9B4F-4686C6696320}" srcOrd="1" destOrd="0" presId="urn:microsoft.com/office/officeart/2018/2/layout/IconLabelList"/>
    <dgm:cxn modelId="{DDEF88D7-E948-453F-9866-FB39688FDD81}" type="presParOf" srcId="{5B57A067-C615-4C6C-80C7-4F3F3C43C1F8}" destId="{52789177-3BEF-49D5-B950-2B1E7673684A}" srcOrd="2" destOrd="0" presId="urn:microsoft.com/office/officeart/2018/2/layout/IconLabelList"/>
    <dgm:cxn modelId="{71233433-48CA-466B-9D98-C4691EC837D6}" type="presParOf" srcId="{61B0AC37-F4F4-4328-9583-BF52C947DA0B}" destId="{E64ADE57-1E2D-4C6F-B28C-2F0D895B1624}" srcOrd="7" destOrd="0" presId="urn:microsoft.com/office/officeart/2018/2/layout/IconLabelList"/>
    <dgm:cxn modelId="{2E37DC72-FF8B-416C-B706-A0750025067A}" type="presParOf" srcId="{61B0AC37-F4F4-4328-9583-BF52C947DA0B}" destId="{92253B9F-5B1B-47F2-9858-EA60E22DCBA6}" srcOrd="8" destOrd="0" presId="urn:microsoft.com/office/officeart/2018/2/layout/IconLabelList"/>
    <dgm:cxn modelId="{47F7423E-5442-4B14-A5DF-50119BBC1EDB}" type="presParOf" srcId="{92253B9F-5B1B-47F2-9858-EA60E22DCBA6}" destId="{E3766ED0-D039-48F1-996D-36787A99D10E}" srcOrd="0" destOrd="0" presId="urn:microsoft.com/office/officeart/2018/2/layout/IconLabelList"/>
    <dgm:cxn modelId="{C0456745-5739-462B-8D37-BC1DFB2F69F7}" type="presParOf" srcId="{92253B9F-5B1B-47F2-9858-EA60E22DCBA6}" destId="{DC51903D-8E43-4F25-B2CB-E0575087D0C6}" srcOrd="1" destOrd="0" presId="urn:microsoft.com/office/officeart/2018/2/layout/IconLabelList"/>
    <dgm:cxn modelId="{B519E128-BDB3-44D0-81A2-5B3CCE5718CF}" type="presParOf" srcId="{92253B9F-5B1B-47F2-9858-EA60E22DCBA6}" destId="{D6F600B2-D70C-4830-A991-EF64B690842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96655A-D007-344B-B376-039B676AEF00}" type="doc">
      <dgm:prSet loTypeId="urn:microsoft.com/office/officeart/2005/8/layout/hProcess1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F1D9ADC-3EF3-D44D-A68B-FCFF256629D1}">
      <dgm:prSet phldrT="[Text]" custT="1"/>
      <dgm:spPr/>
      <dgm:t>
        <a:bodyPr/>
        <a:lstStyle/>
        <a:p>
          <a:endParaRPr lang="en-GB" sz="1500" dirty="0">
            <a:latin typeface="Oswald" pitchFamily="2" charset="77"/>
          </a:endParaRPr>
        </a:p>
      </dgm:t>
    </dgm:pt>
    <dgm:pt modelId="{204343A3-D272-F246-A87A-F50D7D7C732B}" type="sibTrans" cxnId="{97868C15-D8E5-1044-A004-C0E9B2E3399B}">
      <dgm:prSet/>
      <dgm:spPr/>
      <dgm:t>
        <a:bodyPr/>
        <a:lstStyle/>
        <a:p>
          <a:endParaRPr lang="en-GB" sz="1500">
            <a:latin typeface="Oswald" pitchFamily="2" charset="77"/>
          </a:endParaRPr>
        </a:p>
      </dgm:t>
    </dgm:pt>
    <dgm:pt modelId="{91B85E2D-CC95-D74D-A112-3E94D4CB9E71}" type="parTrans" cxnId="{97868C15-D8E5-1044-A004-C0E9B2E3399B}">
      <dgm:prSet/>
      <dgm:spPr/>
      <dgm:t>
        <a:bodyPr/>
        <a:lstStyle/>
        <a:p>
          <a:endParaRPr lang="en-GB" sz="1500">
            <a:latin typeface="Oswald" pitchFamily="2" charset="77"/>
          </a:endParaRPr>
        </a:p>
      </dgm:t>
    </dgm:pt>
    <dgm:pt modelId="{0309C5A9-7753-8C42-ABF1-B9C8717CD1DB}">
      <dgm:prSet phldrT="[Text]" custT="1"/>
      <dgm:spPr/>
      <dgm:t>
        <a:bodyPr/>
        <a:lstStyle/>
        <a:p>
          <a:endParaRPr lang="en-GB" sz="1500" dirty="0">
            <a:latin typeface="Oswald" pitchFamily="2" charset="77"/>
          </a:endParaRPr>
        </a:p>
      </dgm:t>
    </dgm:pt>
    <dgm:pt modelId="{D0AA4A14-6219-2841-9036-F1FC8E4F0A5B}" type="sibTrans" cxnId="{6AB5A3B7-1626-D142-B228-B505C172C716}">
      <dgm:prSet/>
      <dgm:spPr/>
      <dgm:t>
        <a:bodyPr/>
        <a:lstStyle/>
        <a:p>
          <a:endParaRPr lang="en-GB" sz="1500">
            <a:latin typeface="Oswald" pitchFamily="2" charset="77"/>
          </a:endParaRPr>
        </a:p>
      </dgm:t>
    </dgm:pt>
    <dgm:pt modelId="{0A73E177-542B-6E41-9AE8-523C2E0ACE4A}" type="parTrans" cxnId="{6AB5A3B7-1626-D142-B228-B505C172C716}">
      <dgm:prSet/>
      <dgm:spPr/>
      <dgm:t>
        <a:bodyPr/>
        <a:lstStyle/>
        <a:p>
          <a:endParaRPr lang="en-GB" sz="1500">
            <a:latin typeface="Oswald" pitchFamily="2" charset="77"/>
          </a:endParaRPr>
        </a:p>
      </dgm:t>
    </dgm:pt>
    <dgm:pt modelId="{DCAEC013-500F-1344-B7DE-B675802C6408}">
      <dgm:prSet phldrT="[Text]" custT="1"/>
      <dgm:spPr/>
      <dgm:t>
        <a:bodyPr/>
        <a:lstStyle/>
        <a:p>
          <a:endParaRPr lang="en-GB" sz="1500" dirty="0">
            <a:latin typeface="Oswald" pitchFamily="2" charset="77"/>
          </a:endParaRPr>
        </a:p>
      </dgm:t>
    </dgm:pt>
    <dgm:pt modelId="{E517B17A-4633-C14F-849A-CA0DBB51714A}" type="sibTrans" cxnId="{24056FA7-3B6B-244D-8541-29FBF9516D6F}">
      <dgm:prSet/>
      <dgm:spPr/>
      <dgm:t>
        <a:bodyPr/>
        <a:lstStyle/>
        <a:p>
          <a:endParaRPr lang="en-GB" sz="1500">
            <a:latin typeface="Oswald" pitchFamily="2" charset="77"/>
          </a:endParaRPr>
        </a:p>
      </dgm:t>
    </dgm:pt>
    <dgm:pt modelId="{15977CE4-E502-414D-AADA-48F7797D0B06}" type="parTrans" cxnId="{24056FA7-3B6B-244D-8541-29FBF9516D6F}">
      <dgm:prSet/>
      <dgm:spPr/>
      <dgm:t>
        <a:bodyPr/>
        <a:lstStyle/>
        <a:p>
          <a:endParaRPr lang="en-GB" sz="1500">
            <a:latin typeface="Oswald" pitchFamily="2" charset="77"/>
          </a:endParaRPr>
        </a:p>
      </dgm:t>
    </dgm:pt>
    <dgm:pt modelId="{1872C138-E5C5-6047-917D-CAF114FD4851}">
      <dgm:prSet custT="1"/>
      <dgm:spPr/>
      <dgm:t>
        <a:bodyPr/>
        <a:lstStyle/>
        <a:p>
          <a:endParaRPr lang="en-GB" sz="1500" dirty="0">
            <a:latin typeface="Oswald" pitchFamily="2" charset="77"/>
          </a:endParaRPr>
        </a:p>
      </dgm:t>
    </dgm:pt>
    <dgm:pt modelId="{55A58EDA-28B3-5C49-A052-3605CE0C5CFE}" type="sibTrans" cxnId="{B6E1B28B-708B-634A-B58F-D714A3D22E72}">
      <dgm:prSet/>
      <dgm:spPr/>
      <dgm:t>
        <a:bodyPr/>
        <a:lstStyle/>
        <a:p>
          <a:endParaRPr lang="en-GB" sz="1500">
            <a:latin typeface="Oswald" pitchFamily="2" charset="77"/>
          </a:endParaRPr>
        </a:p>
      </dgm:t>
    </dgm:pt>
    <dgm:pt modelId="{1CEEAE8C-ED11-2B4F-AB8A-03664969DB06}" type="parTrans" cxnId="{B6E1B28B-708B-634A-B58F-D714A3D22E72}">
      <dgm:prSet/>
      <dgm:spPr/>
      <dgm:t>
        <a:bodyPr/>
        <a:lstStyle/>
        <a:p>
          <a:endParaRPr lang="en-GB" sz="1500">
            <a:latin typeface="Oswald" pitchFamily="2" charset="77"/>
          </a:endParaRPr>
        </a:p>
      </dgm:t>
    </dgm:pt>
    <dgm:pt modelId="{093AB803-4BB2-5C4D-808A-033DE4D1DD6A}" type="pres">
      <dgm:prSet presAssocID="{3796655A-D007-344B-B376-039B676AEF00}" presName="Name0" presStyleCnt="0">
        <dgm:presLayoutVars>
          <dgm:dir/>
          <dgm:resizeHandles val="exact"/>
        </dgm:presLayoutVars>
      </dgm:prSet>
      <dgm:spPr/>
    </dgm:pt>
    <dgm:pt modelId="{40F5298C-7855-1140-81B4-BAD7EFC3FA47}" type="pres">
      <dgm:prSet presAssocID="{3796655A-D007-344B-B376-039B676AEF00}" presName="arrow" presStyleLbl="bgShp" presStyleIdx="0" presStyleCnt="1"/>
      <dgm:spPr/>
    </dgm:pt>
    <dgm:pt modelId="{81022D9B-9F66-2644-8B5D-1D0CAE6F5E2F}" type="pres">
      <dgm:prSet presAssocID="{3796655A-D007-344B-B376-039B676AEF00}" presName="points" presStyleCnt="0"/>
      <dgm:spPr/>
    </dgm:pt>
    <dgm:pt modelId="{67F0B7DD-747C-0B49-8901-04A2CA83C90D}" type="pres">
      <dgm:prSet presAssocID="{2F1D9ADC-3EF3-D44D-A68B-FCFF256629D1}" presName="compositeA" presStyleCnt="0"/>
      <dgm:spPr/>
    </dgm:pt>
    <dgm:pt modelId="{7E1DB242-3711-B947-8BF0-4FF964BC052A}" type="pres">
      <dgm:prSet presAssocID="{2F1D9ADC-3EF3-D44D-A68B-FCFF256629D1}" presName="textA" presStyleLbl="revTx" presStyleIdx="0" presStyleCnt="4">
        <dgm:presLayoutVars>
          <dgm:bulletEnabled val="1"/>
        </dgm:presLayoutVars>
      </dgm:prSet>
      <dgm:spPr/>
    </dgm:pt>
    <dgm:pt modelId="{DAA47CBC-C12E-1747-A306-07C8DFB53210}" type="pres">
      <dgm:prSet presAssocID="{2F1D9ADC-3EF3-D44D-A68B-FCFF256629D1}" presName="circleA" presStyleLbl="node1" presStyleIdx="0" presStyleCnt="4" custScaleX="209340" custScaleY="192420"/>
      <dgm:spPr/>
    </dgm:pt>
    <dgm:pt modelId="{A8E9EA99-D74D-E641-9159-D1DE46488C8B}" type="pres">
      <dgm:prSet presAssocID="{2F1D9ADC-3EF3-D44D-A68B-FCFF256629D1}" presName="spaceA" presStyleCnt="0"/>
      <dgm:spPr/>
    </dgm:pt>
    <dgm:pt modelId="{725ADBD6-3B95-4F49-813B-C6520230B1C2}" type="pres">
      <dgm:prSet presAssocID="{204343A3-D272-F246-A87A-F50D7D7C732B}" presName="space" presStyleCnt="0"/>
      <dgm:spPr/>
    </dgm:pt>
    <dgm:pt modelId="{5837A870-F86A-844F-BD34-34DAC1AA4EB5}" type="pres">
      <dgm:prSet presAssocID="{0309C5A9-7753-8C42-ABF1-B9C8717CD1DB}" presName="compositeB" presStyleCnt="0"/>
      <dgm:spPr/>
    </dgm:pt>
    <dgm:pt modelId="{72699ED6-C734-C440-9047-76DE2B88E542}" type="pres">
      <dgm:prSet presAssocID="{0309C5A9-7753-8C42-ABF1-B9C8717CD1DB}" presName="textB" presStyleLbl="revTx" presStyleIdx="1" presStyleCnt="4">
        <dgm:presLayoutVars>
          <dgm:bulletEnabled val="1"/>
        </dgm:presLayoutVars>
      </dgm:prSet>
      <dgm:spPr/>
    </dgm:pt>
    <dgm:pt modelId="{F7B68BAA-1CA5-FA49-9B01-9F27B9C26E0B}" type="pres">
      <dgm:prSet presAssocID="{0309C5A9-7753-8C42-ABF1-B9C8717CD1DB}" presName="circleB" presStyleLbl="node1" presStyleIdx="1" presStyleCnt="4" custScaleX="209340" custScaleY="192420"/>
      <dgm:spPr/>
    </dgm:pt>
    <dgm:pt modelId="{FFC3CD04-5928-3748-ABA0-FDEBEC9CF64F}" type="pres">
      <dgm:prSet presAssocID="{0309C5A9-7753-8C42-ABF1-B9C8717CD1DB}" presName="spaceB" presStyleCnt="0"/>
      <dgm:spPr/>
    </dgm:pt>
    <dgm:pt modelId="{F6F9E842-113B-9449-82E6-E102A54B70C6}" type="pres">
      <dgm:prSet presAssocID="{D0AA4A14-6219-2841-9036-F1FC8E4F0A5B}" presName="space" presStyleCnt="0"/>
      <dgm:spPr/>
    </dgm:pt>
    <dgm:pt modelId="{ACA3C0DD-472B-4342-BEAE-BDF947121EEE}" type="pres">
      <dgm:prSet presAssocID="{DCAEC013-500F-1344-B7DE-B675802C6408}" presName="compositeA" presStyleCnt="0"/>
      <dgm:spPr/>
    </dgm:pt>
    <dgm:pt modelId="{D5F8A64C-7F90-4540-9E81-1950D29EFD46}" type="pres">
      <dgm:prSet presAssocID="{DCAEC013-500F-1344-B7DE-B675802C6408}" presName="textA" presStyleLbl="revTx" presStyleIdx="2" presStyleCnt="4">
        <dgm:presLayoutVars>
          <dgm:bulletEnabled val="1"/>
        </dgm:presLayoutVars>
      </dgm:prSet>
      <dgm:spPr/>
    </dgm:pt>
    <dgm:pt modelId="{A58B21C5-E30D-6C4B-8781-BCFD04925136}" type="pres">
      <dgm:prSet presAssocID="{DCAEC013-500F-1344-B7DE-B675802C6408}" presName="circleA" presStyleLbl="node1" presStyleIdx="2" presStyleCnt="4" custScaleX="209340" custScaleY="192420"/>
      <dgm:spPr/>
    </dgm:pt>
    <dgm:pt modelId="{5C2E5901-B5BA-1449-AB82-504C7D229612}" type="pres">
      <dgm:prSet presAssocID="{DCAEC013-500F-1344-B7DE-B675802C6408}" presName="spaceA" presStyleCnt="0"/>
      <dgm:spPr/>
    </dgm:pt>
    <dgm:pt modelId="{BF9CA4BC-0EA6-D74E-8303-07BC24DE099A}" type="pres">
      <dgm:prSet presAssocID="{E517B17A-4633-C14F-849A-CA0DBB51714A}" presName="space" presStyleCnt="0"/>
      <dgm:spPr/>
    </dgm:pt>
    <dgm:pt modelId="{B0833AFB-0269-4E47-8BC8-1516F0FED077}" type="pres">
      <dgm:prSet presAssocID="{1872C138-E5C5-6047-917D-CAF114FD4851}" presName="compositeB" presStyleCnt="0"/>
      <dgm:spPr/>
    </dgm:pt>
    <dgm:pt modelId="{42DBC267-55FB-EB42-9957-4567D2DC27EA}" type="pres">
      <dgm:prSet presAssocID="{1872C138-E5C5-6047-917D-CAF114FD4851}" presName="textB" presStyleLbl="revTx" presStyleIdx="3" presStyleCnt="4" custScaleX="126359">
        <dgm:presLayoutVars>
          <dgm:bulletEnabled val="1"/>
        </dgm:presLayoutVars>
      </dgm:prSet>
      <dgm:spPr/>
    </dgm:pt>
    <dgm:pt modelId="{F9F84AC4-6852-1443-A8B3-78049E308D7A}" type="pres">
      <dgm:prSet presAssocID="{1872C138-E5C5-6047-917D-CAF114FD4851}" presName="circleB" presStyleLbl="node1" presStyleIdx="3" presStyleCnt="4" custScaleX="209340" custScaleY="192420"/>
      <dgm:spPr/>
    </dgm:pt>
    <dgm:pt modelId="{2EB4434B-7A9D-D043-A3F8-8EDF2BCA1204}" type="pres">
      <dgm:prSet presAssocID="{1872C138-E5C5-6047-917D-CAF114FD4851}" presName="spaceB" presStyleCnt="0"/>
      <dgm:spPr/>
    </dgm:pt>
  </dgm:ptLst>
  <dgm:cxnLst>
    <dgm:cxn modelId="{1856C10F-34EB-0F43-B8F7-D5DD6517F4D4}" type="presOf" srcId="{2F1D9ADC-3EF3-D44D-A68B-FCFF256629D1}" destId="{7E1DB242-3711-B947-8BF0-4FF964BC052A}" srcOrd="0" destOrd="0" presId="urn:microsoft.com/office/officeart/2005/8/layout/hProcess11"/>
    <dgm:cxn modelId="{97868C15-D8E5-1044-A004-C0E9B2E3399B}" srcId="{3796655A-D007-344B-B376-039B676AEF00}" destId="{2F1D9ADC-3EF3-D44D-A68B-FCFF256629D1}" srcOrd="0" destOrd="0" parTransId="{91B85E2D-CC95-D74D-A112-3E94D4CB9E71}" sibTransId="{204343A3-D272-F246-A87A-F50D7D7C732B}"/>
    <dgm:cxn modelId="{6385A257-EDD5-6542-83DA-1EBB15B96895}" type="presOf" srcId="{1872C138-E5C5-6047-917D-CAF114FD4851}" destId="{42DBC267-55FB-EB42-9957-4567D2DC27EA}" srcOrd="0" destOrd="0" presId="urn:microsoft.com/office/officeart/2005/8/layout/hProcess11"/>
    <dgm:cxn modelId="{C2F6CB67-5F17-C045-9220-B2857BD271E0}" type="presOf" srcId="{3796655A-D007-344B-B376-039B676AEF00}" destId="{093AB803-4BB2-5C4D-808A-033DE4D1DD6A}" srcOrd="0" destOrd="0" presId="urn:microsoft.com/office/officeart/2005/8/layout/hProcess11"/>
    <dgm:cxn modelId="{B6E1B28B-708B-634A-B58F-D714A3D22E72}" srcId="{3796655A-D007-344B-B376-039B676AEF00}" destId="{1872C138-E5C5-6047-917D-CAF114FD4851}" srcOrd="3" destOrd="0" parTransId="{1CEEAE8C-ED11-2B4F-AB8A-03664969DB06}" sibTransId="{55A58EDA-28B3-5C49-A052-3605CE0C5CFE}"/>
    <dgm:cxn modelId="{EAD1398D-7E6F-674B-B42D-47B67525D65D}" type="presOf" srcId="{DCAEC013-500F-1344-B7DE-B675802C6408}" destId="{D5F8A64C-7F90-4540-9E81-1950D29EFD46}" srcOrd="0" destOrd="0" presId="urn:microsoft.com/office/officeart/2005/8/layout/hProcess11"/>
    <dgm:cxn modelId="{ADE51CA4-B51D-1149-B1C9-680CE70D9268}" type="presOf" srcId="{0309C5A9-7753-8C42-ABF1-B9C8717CD1DB}" destId="{72699ED6-C734-C440-9047-76DE2B88E542}" srcOrd="0" destOrd="0" presId="urn:microsoft.com/office/officeart/2005/8/layout/hProcess11"/>
    <dgm:cxn modelId="{24056FA7-3B6B-244D-8541-29FBF9516D6F}" srcId="{3796655A-D007-344B-B376-039B676AEF00}" destId="{DCAEC013-500F-1344-B7DE-B675802C6408}" srcOrd="2" destOrd="0" parTransId="{15977CE4-E502-414D-AADA-48F7797D0B06}" sibTransId="{E517B17A-4633-C14F-849A-CA0DBB51714A}"/>
    <dgm:cxn modelId="{6AB5A3B7-1626-D142-B228-B505C172C716}" srcId="{3796655A-D007-344B-B376-039B676AEF00}" destId="{0309C5A9-7753-8C42-ABF1-B9C8717CD1DB}" srcOrd="1" destOrd="0" parTransId="{0A73E177-542B-6E41-9AE8-523C2E0ACE4A}" sibTransId="{D0AA4A14-6219-2841-9036-F1FC8E4F0A5B}"/>
    <dgm:cxn modelId="{7EA4817C-B56F-1A4E-8EF1-39455ECB5D83}" type="presParOf" srcId="{093AB803-4BB2-5C4D-808A-033DE4D1DD6A}" destId="{40F5298C-7855-1140-81B4-BAD7EFC3FA47}" srcOrd="0" destOrd="0" presId="urn:microsoft.com/office/officeart/2005/8/layout/hProcess11"/>
    <dgm:cxn modelId="{7E5B1794-D514-1D48-B16B-E28F660D8BD6}" type="presParOf" srcId="{093AB803-4BB2-5C4D-808A-033DE4D1DD6A}" destId="{81022D9B-9F66-2644-8B5D-1D0CAE6F5E2F}" srcOrd="1" destOrd="0" presId="urn:microsoft.com/office/officeart/2005/8/layout/hProcess11"/>
    <dgm:cxn modelId="{86210AF6-904F-8A4A-9C2D-00BCBDF12901}" type="presParOf" srcId="{81022D9B-9F66-2644-8B5D-1D0CAE6F5E2F}" destId="{67F0B7DD-747C-0B49-8901-04A2CA83C90D}" srcOrd="0" destOrd="0" presId="urn:microsoft.com/office/officeart/2005/8/layout/hProcess11"/>
    <dgm:cxn modelId="{569AA99F-6E43-8F48-A4D5-91B39904351A}" type="presParOf" srcId="{67F0B7DD-747C-0B49-8901-04A2CA83C90D}" destId="{7E1DB242-3711-B947-8BF0-4FF964BC052A}" srcOrd="0" destOrd="0" presId="urn:microsoft.com/office/officeart/2005/8/layout/hProcess11"/>
    <dgm:cxn modelId="{05344E12-E72F-B743-837E-185DBCF1E88C}" type="presParOf" srcId="{67F0B7DD-747C-0B49-8901-04A2CA83C90D}" destId="{DAA47CBC-C12E-1747-A306-07C8DFB53210}" srcOrd="1" destOrd="0" presId="urn:microsoft.com/office/officeart/2005/8/layout/hProcess11"/>
    <dgm:cxn modelId="{D4922D16-36C1-6149-99DA-A4E9485556A3}" type="presParOf" srcId="{67F0B7DD-747C-0B49-8901-04A2CA83C90D}" destId="{A8E9EA99-D74D-E641-9159-D1DE46488C8B}" srcOrd="2" destOrd="0" presId="urn:microsoft.com/office/officeart/2005/8/layout/hProcess11"/>
    <dgm:cxn modelId="{FD9E375E-D7BE-C74C-B4B4-520F6064E0BB}" type="presParOf" srcId="{81022D9B-9F66-2644-8B5D-1D0CAE6F5E2F}" destId="{725ADBD6-3B95-4F49-813B-C6520230B1C2}" srcOrd="1" destOrd="0" presId="urn:microsoft.com/office/officeart/2005/8/layout/hProcess11"/>
    <dgm:cxn modelId="{CF0B72B9-2838-FB49-8DBE-F96C1E6D8DCF}" type="presParOf" srcId="{81022D9B-9F66-2644-8B5D-1D0CAE6F5E2F}" destId="{5837A870-F86A-844F-BD34-34DAC1AA4EB5}" srcOrd="2" destOrd="0" presId="urn:microsoft.com/office/officeart/2005/8/layout/hProcess11"/>
    <dgm:cxn modelId="{F1BC940E-4D95-634B-A0E2-A16197BF4A4C}" type="presParOf" srcId="{5837A870-F86A-844F-BD34-34DAC1AA4EB5}" destId="{72699ED6-C734-C440-9047-76DE2B88E542}" srcOrd="0" destOrd="0" presId="urn:microsoft.com/office/officeart/2005/8/layout/hProcess11"/>
    <dgm:cxn modelId="{D9941A0D-22B9-7D45-8B4D-BF22CAAF60C8}" type="presParOf" srcId="{5837A870-F86A-844F-BD34-34DAC1AA4EB5}" destId="{F7B68BAA-1CA5-FA49-9B01-9F27B9C26E0B}" srcOrd="1" destOrd="0" presId="urn:microsoft.com/office/officeart/2005/8/layout/hProcess11"/>
    <dgm:cxn modelId="{B61FCD03-C069-1148-97B6-848085EA0EB7}" type="presParOf" srcId="{5837A870-F86A-844F-BD34-34DAC1AA4EB5}" destId="{FFC3CD04-5928-3748-ABA0-FDEBEC9CF64F}" srcOrd="2" destOrd="0" presId="urn:microsoft.com/office/officeart/2005/8/layout/hProcess11"/>
    <dgm:cxn modelId="{0069FB34-D645-DD41-A1D4-FAFCAE17E5C7}" type="presParOf" srcId="{81022D9B-9F66-2644-8B5D-1D0CAE6F5E2F}" destId="{F6F9E842-113B-9449-82E6-E102A54B70C6}" srcOrd="3" destOrd="0" presId="urn:microsoft.com/office/officeart/2005/8/layout/hProcess11"/>
    <dgm:cxn modelId="{9EF3E395-2C69-B44E-8135-B4F17B2CD014}" type="presParOf" srcId="{81022D9B-9F66-2644-8B5D-1D0CAE6F5E2F}" destId="{ACA3C0DD-472B-4342-BEAE-BDF947121EEE}" srcOrd="4" destOrd="0" presId="urn:microsoft.com/office/officeart/2005/8/layout/hProcess11"/>
    <dgm:cxn modelId="{D361C438-C4A3-0044-A874-64C5782A7CBA}" type="presParOf" srcId="{ACA3C0DD-472B-4342-BEAE-BDF947121EEE}" destId="{D5F8A64C-7F90-4540-9E81-1950D29EFD46}" srcOrd="0" destOrd="0" presId="urn:microsoft.com/office/officeart/2005/8/layout/hProcess11"/>
    <dgm:cxn modelId="{693754C8-0B16-1C44-90E3-1F1A98BE9CA4}" type="presParOf" srcId="{ACA3C0DD-472B-4342-BEAE-BDF947121EEE}" destId="{A58B21C5-E30D-6C4B-8781-BCFD04925136}" srcOrd="1" destOrd="0" presId="urn:microsoft.com/office/officeart/2005/8/layout/hProcess11"/>
    <dgm:cxn modelId="{7BF91F29-0A1D-D241-9923-D2B692CF5802}" type="presParOf" srcId="{ACA3C0DD-472B-4342-BEAE-BDF947121EEE}" destId="{5C2E5901-B5BA-1449-AB82-504C7D229612}" srcOrd="2" destOrd="0" presId="urn:microsoft.com/office/officeart/2005/8/layout/hProcess11"/>
    <dgm:cxn modelId="{411D0FAD-58DB-8541-B7B2-49B9F333BF97}" type="presParOf" srcId="{81022D9B-9F66-2644-8B5D-1D0CAE6F5E2F}" destId="{BF9CA4BC-0EA6-D74E-8303-07BC24DE099A}" srcOrd="5" destOrd="0" presId="urn:microsoft.com/office/officeart/2005/8/layout/hProcess11"/>
    <dgm:cxn modelId="{AB94C856-9348-3441-9FEC-46389EC0E02B}" type="presParOf" srcId="{81022D9B-9F66-2644-8B5D-1D0CAE6F5E2F}" destId="{B0833AFB-0269-4E47-8BC8-1516F0FED077}" srcOrd="6" destOrd="0" presId="urn:microsoft.com/office/officeart/2005/8/layout/hProcess11"/>
    <dgm:cxn modelId="{6F2053A2-AC82-D34C-A0B6-FECC54242CB4}" type="presParOf" srcId="{B0833AFB-0269-4E47-8BC8-1516F0FED077}" destId="{42DBC267-55FB-EB42-9957-4567D2DC27EA}" srcOrd="0" destOrd="0" presId="urn:microsoft.com/office/officeart/2005/8/layout/hProcess11"/>
    <dgm:cxn modelId="{61E565BF-AB43-B941-B444-D41F8E7124C6}" type="presParOf" srcId="{B0833AFB-0269-4E47-8BC8-1516F0FED077}" destId="{F9F84AC4-6852-1443-A8B3-78049E308D7A}" srcOrd="1" destOrd="0" presId="urn:microsoft.com/office/officeart/2005/8/layout/hProcess11"/>
    <dgm:cxn modelId="{08500C7B-55D7-6740-B143-C33C0C302772}" type="presParOf" srcId="{B0833AFB-0269-4E47-8BC8-1516F0FED077}" destId="{2EB4434B-7A9D-D043-A3F8-8EDF2BCA120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E5AE4-B1FF-8F47-A1B5-3F8EFE98F695}">
      <dsp:nvSpPr>
        <dsp:cNvPr id="0" name=""/>
        <dsp:cNvSpPr/>
      </dsp:nvSpPr>
      <dsp:spPr>
        <a:xfrm>
          <a:off x="3031" y="0"/>
          <a:ext cx="3693308" cy="972422"/>
        </a:xfrm>
        <a:prstGeom prst="chevr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Oswald" pitchFamily="2" charset="77"/>
            </a:rPr>
            <a:t>Retirement </a:t>
          </a:r>
        </a:p>
      </dsp:txBody>
      <dsp:txXfrm>
        <a:off x="489242" y="0"/>
        <a:ext cx="2720886" cy="972422"/>
      </dsp:txXfrm>
    </dsp:sp>
    <dsp:sp modelId="{162755EB-3A62-FE40-A7E3-7CA0CEA24F42}">
      <dsp:nvSpPr>
        <dsp:cNvPr id="0" name=""/>
        <dsp:cNvSpPr/>
      </dsp:nvSpPr>
      <dsp:spPr>
        <a:xfrm>
          <a:off x="3327008" y="0"/>
          <a:ext cx="3693308" cy="972422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Oswald" pitchFamily="2" charset="77"/>
            </a:rPr>
            <a:t>Decommissioning </a:t>
          </a:r>
        </a:p>
      </dsp:txBody>
      <dsp:txXfrm>
        <a:off x="3813219" y="0"/>
        <a:ext cx="2720886" cy="972422"/>
      </dsp:txXfrm>
    </dsp:sp>
    <dsp:sp modelId="{75A7A2EC-0196-B348-862F-5CD78CE530B3}">
      <dsp:nvSpPr>
        <dsp:cNvPr id="0" name=""/>
        <dsp:cNvSpPr/>
      </dsp:nvSpPr>
      <dsp:spPr>
        <a:xfrm>
          <a:off x="6650986" y="0"/>
          <a:ext cx="3693308" cy="972422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  <a:latin typeface="Oswald" pitchFamily="2" charset="77"/>
            </a:rPr>
            <a:t>Redevelopment  or repurposing </a:t>
          </a:r>
        </a:p>
      </dsp:txBody>
      <dsp:txXfrm>
        <a:off x="7137197" y="0"/>
        <a:ext cx="2720886" cy="9724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A2114-C614-4D25-A662-6A1C5CC3BC04}">
      <dsp:nvSpPr>
        <dsp:cNvPr id="0" name=""/>
        <dsp:cNvSpPr/>
      </dsp:nvSpPr>
      <dsp:spPr>
        <a:xfrm>
          <a:off x="494913" y="312400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1E942-CF54-49A0-AF69-5FE514901B72}">
      <dsp:nvSpPr>
        <dsp:cNvPr id="0" name=""/>
        <dsp:cNvSpPr/>
      </dsp:nvSpPr>
      <dsp:spPr>
        <a:xfrm>
          <a:off x="16832" y="1355612"/>
          <a:ext cx="1738476" cy="69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Removing equipment &amp; materials from plant/unit site</a:t>
          </a:r>
          <a:endParaRPr lang="en-US" sz="1200" kern="1200" dirty="0"/>
        </a:p>
      </dsp:txBody>
      <dsp:txXfrm>
        <a:off x="16832" y="1355612"/>
        <a:ext cx="1738476" cy="695390"/>
      </dsp:txXfrm>
    </dsp:sp>
    <dsp:sp modelId="{F91B86FE-339D-45FD-AB6E-6787E43DB6A1}">
      <dsp:nvSpPr>
        <dsp:cNvPr id="0" name=""/>
        <dsp:cNvSpPr/>
      </dsp:nvSpPr>
      <dsp:spPr>
        <a:xfrm>
          <a:off x="2537623" y="312400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65847-34E0-4BF4-9863-4107106DC887}">
      <dsp:nvSpPr>
        <dsp:cNvPr id="0" name=""/>
        <dsp:cNvSpPr/>
      </dsp:nvSpPr>
      <dsp:spPr>
        <a:xfrm>
          <a:off x="2059542" y="1355612"/>
          <a:ext cx="1738476" cy="69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Dismantling infrastructure (as required)</a:t>
          </a:r>
        </a:p>
      </dsp:txBody>
      <dsp:txXfrm>
        <a:off x="2059542" y="1355612"/>
        <a:ext cx="1738476" cy="695390"/>
      </dsp:txXfrm>
    </dsp:sp>
    <dsp:sp modelId="{39FB041B-8ADA-CE4D-86E8-EC2E34831C94}">
      <dsp:nvSpPr>
        <dsp:cNvPr id="0" name=""/>
        <dsp:cNvSpPr/>
      </dsp:nvSpPr>
      <dsp:spPr>
        <a:xfrm>
          <a:off x="4580333" y="31240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7E9D4-D3E4-4941-99DB-B663CAFD3E94}">
      <dsp:nvSpPr>
        <dsp:cNvPr id="0" name=""/>
        <dsp:cNvSpPr/>
      </dsp:nvSpPr>
      <dsp:spPr>
        <a:xfrm>
          <a:off x="4102252" y="1355612"/>
          <a:ext cx="1738476" cy="69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Hazardous &amp; other waste management – handling and removal</a:t>
          </a:r>
        </a:p>
      </dsp:txBody>
      <dsp:txXfrm>
        <a:off x="4102252" y="1355612"/>
        <a:ext cx="1738476" cy="695390"/>
      </dsp:txXfrm>
    </dsp:sp>
    <dsp:sp modelId="{0898ED9D-2E90-4448-9C6E-C911063908A4}">
      <dsp:nvSpPr>
        <dsp:cNvPr id="0" name=""/>
        <dsp:cNvSpPr/>
      </dsp:nvSpPr>
      <dsp:spPr>
        <a:xfrm>
          <a:off x="6623043" y="312400"/>
          <a:ext cx="782314" cy="7823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89177-3BEF-49D5-B950-2B1E7673684A}">
      <dsp:nvSpPr>
        <dsp:cNvPr id="0" name=""/>
        <dsp:cNvSpPr/>
      </dsp:nvSpPr>
      <dsp:spPr>
        <a:xfrm>
          <a:off x="6144962" y="1355612"/>
          <a:ext cx="1738476" cy="69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Environmental remediation of plant site, especially ash pond </a:t>
          </a:r>
        </a:p>
      </dsp:txBody>
      <dsp:txXfrm>
        <a:off x="6144962" y="1355612"/>
        <a:ext cx="1738476" cy="695390"/>
      </dsp:txXfrm>
    </dsp:sp>
    <dsp:sp modelId="{E3766ED0-D039-48F1-996D-36787A99D10E}">
      <dsp:nvSpPr>
        <dsp:cNvPr id="0" name=""/>
        <dsp:cNvSpPr/>
      </dsp:nvSpPr>
      <dsp:spPr>
        <a:xfrm>
          <a:off x="8665753" y="312400"/>
          <a:ext cx="782314" cy="78231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600B2-D70C-4830-A991-EF64B6908429}">
      <dsp:nvSpPr>
        <dsp:cNvPr id="0" name=""/>
        <dsp:cNvSpPr/>
      </dsp:nvSpPr>
      <dsp:spPr>
        <a:xfrm>
          <a:off x="8187672" y="1355612"/>
          <a:ext cx="1738476" cy="69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Management of social impact (workers &amp; community)</a:t>
          </a:r>
        </a:p>
      </dsp:txBody>
      <dsp:txXfrm>
        <a:off x="8187672" y="1355612"/>
        <a:ext cx="1738476" cy="695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5298C-7855-1140-81B4-BAD7EFC3FA47}">
      <dsp:nvSpPr>
        <dsp:cNvPr id="0" name=""/>
        <dsp:cNvSpPr/>
      </dsp:nvSpPr>
      <dsp:spPr>
        <a:xfrm>
          <a:off x="0" y="1252902"/>
          <a:ext cx="10701148" cy="1670537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DB242-3711-B947-8BF0-4FF964BC052A}">
      <dsp:nvSpPr>
        <dsp:cNvPr id="0" name=""/>
        <dsp:cNvSpPr/>
      </dsp:nvSpPr>
      <dsp:spPr>
        <a:xfrm>
          <a:off x="221" y="0"/>
          <a:ext cx="2182030" cy="167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latin typeface="Oswald" pitchFamily="2" charset="77"/>
          </a:endParaRPr>
        </a:p>
      </dsp:txBody>
      <dsp:txXfrm>
        <a:off x="221" y="0"/>
        <a:ext cx="2182030" cy="1670537"/>
      </dsp:txXfrm>
    </dsp:sp>
    <dsp:sp modelId="{DAA47CBC-C12E-1747-A306-07C8DFB53210}">
      <dsp:nvSpPr>
        <dsp:cNvPr id="0" name=""/>
        <dsp:cNvSpPr/>
      </dsp:nvSpPr>
      <dsp:spPr>
        <a:xfrm>
          <a:off x="654099" y="1686365"/>
          <a:ext cx="874275" cy="8036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99ED6-C734-C440-9047-76DE2B88E542}">
      <dsp:nvSpPr>
        <dsp:cNvPr id="0" name=""/>
        <dsp:cNvSpPr/>
      </dsp:nvSpPr>
      <dsp:spPr>
        <a:xfrm>
          <a:off x="2291354" y="2505805"/>
          <a:ext cx="2182030" cy="167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latin typeface="Oswald" pitchFamily="2" charset="77"/>
          </a:endParaRPr>
        </a:p>
      </dsp:txBody>
      <dsp:txXfrm>
        <a:off x="2291354" y="2505805"/>
        <a:ext cx="2182030" cy="1670537"/>
      </dsp:txXfrm>
    </dsp:sp>
    <dsp:sp modelId="{F7B68BAA-1CA5-FA49-9B01-9F27B9C26E0B}">
      <dsp:nvSpPr>
        <dsp:cNvPr id="0" name=""/>
        <dsp:cNvSpPr/>
      </dsp:nvSpPr>
      <dsp:spPr>
        <a:xfrm>
          <a:off x="2945231" y="1686365"/>
          <a:ext cx="874275" cy="8036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8A64C-7F90-4540-9E81-1950D29EFD46}">
      <dsp:nvSpPr>
        <dsp:cNvPr id="0" name=""/>
        <dsp:cNvSpPr/>
      </dsp:nvSpPr>
      <dsp:spPr>
        <a:xfrm>
          <a:off x="4582486" y="0"/>
          <a:ext cx="2182030" cy="167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latin typeface="Oswald" pitchFamily="2" charset="77"/>
          </a:endParaRPr>
        </a:p>
      </dsp:txBody>
      <dsp:txXfrm>
        <a:off x="4582486" y="0"/>
        <a:ext cx="2182030" cy="1670537"/>
      </dsp:txXfrm>
    </dsp:sp>
    <dsp:sp modelId="{A58B21C5-E30D-6C4B-8781-BCFD04925136}">
      <dsp:nvSpPr>
        <dsp:cNvPr id="0" name=""/>
        <dsp:cNvSpPr/>
      </dsp:nvSpPr>
      <dsp:spPr>
        <a:xfrm>
          <a:off x="5236364" y="1686365"/>
          <a:ext cx="874275" cy="8036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BC267-55FB-EB42-9957-4567D2DC27EA}">
      <dsp:nvSpPr>
        <dsp:cNvPr id="0" name=""/>
        <dsp:cNvSpPr/>
      </dsp:nvSpPr>
      <dsp:spPr>
        <a:xfrm>
          <a:off x="6873619" y="2505805"/>
          <a:ext cx="2757192" cy="167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>
            <a:latin typeface="Oswald" pitchFamily="2" charset="77"/>
          </a:endParaRPr>
        </a:p>
      </dsp:txBody>
      <dsp:txXfrm>
        <a:off x="6873619" y="2505805"/>
        <a:ext cx="2757192" cy="1670537"/>
      </dsp:txXfrm>
    </dsp:sp>
    <dsp:sp modelId="{F9F84AC4-6852-1443-A8B3-78049E308D7A}">
      <dsp:nvSpPr>
        <dsp:cNvPr id="0" name=""/>
        <dsp:cNvSpPr/>
      </dsp:nvSpPr>
      <dsp:spPr>
        <a:xfrm>
          <a:off x="7815077" y="1686365"/>
          <a:ext cx="874275" cy="80361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0666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298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3476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792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5258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994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62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50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5510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057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03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8873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ae23a417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3ae23a41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32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smokestacks next to a body of water&#10;&#10;Description automatically generated">
            <a:extLst>
              <a:ext uri="{FF2B5EF4-FFF2-40B4-BE49-F238E27FC236}">
                <a16:creationId xmlns:a16="http://schemas.microsoft.com/office/drawing/2014/main" id="{B078D162-0BB6-669C-ADCE-F8259D212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70" y="4623"/>
            <a:ext cx="11542530" cy="6853377"/>
          </a:xfrm>
          <a:prstGeom prst="rect">
            <a:avLst/>
          </a:prstGeom>
        </p:spPr>
      </p:pic>
      <p:sp>
        <p:nvSpPr>
          <p:cNvPr id="88" name="Google Shape;88;p1"/>
          <p:cNvSpPr/>
          <p:nvPr/>
        </p:nvSpPr>
        <p:spPr>
          <a:xfrm>
            <a:off x="0" y="0"/>
            <a:ext cx="3886200" cy="6858000"/>
          </a:xfrm>
          <a:prstGeom prst="rect">
            <a:avLst/>
          </a:prstGeom>
          <a:solidFill>
            <a:srgbClr val="3F3F3F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0" y="3263983"/>
            <a:ext cx="388620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Decommissioning TPPs in India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Environmental, social and financial aspects</a:t>
            </a:r>
            <a:r>
              <a:rPr lang="en-US" sz="1600" b="1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September 21, 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Inaugural Session</a:t>
            </a: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iFOREST – International Forum for Environment, Sustainability &amp; Technology">
            <a:extLst>
              <a:ext uri="{FF2B5EF4-FFF2-40B4-BE49-F238E27FC236}">
                <a16:creationId xmlns:a16="http://schemas.microsoft.com/office/drawing/2014/main" id="{ABAC3362-7288-0715-4407-690762347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0" y="2523105"/>
            <a:ext cx="2729755" cy="61135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9525" y="1089142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951104" y="260168"/>
            <a:ext cx="1002937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Financial aspects – Understanding decommissioning costs </a:t>
            </a:r>
            <a:endParaRPr sz="3200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/>
          <p:nvPr/>
        </p:nvCxnSpPr>
        <p:spPr>
          <a:xfrm>
            <a:off x="1009161" y="944054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C770AD2-C047-E119-732A-6D286534A6FA}"/>
              </a:ext>
            </a:extLst>
          </p:cNvPr>
          <p:cNvSpPr txBox="1"/>
          <p:nvPr/>
        </p:nvSpPr>
        <p:spPr>
          <a:xfrm>
            <a:off x="1393371" y="4571858"/>
            <a:ext cx="10192054" cy="15696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Decommissioning costs can range from $50,000 to $150,000, depending on factors such as plant size, the environmental damage, decided site end use and recovered salvage value.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 India, existing tariff provisions pertaining to recovery of salvage value, impairment loss of asset value, and change in law, are inadequate.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If decommissioning is not made financially viable, generation companies are likely to abandon their plants in an ‘as-it-is’ state due to lack of funds.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A129A06-96E2-D110-07CE-9438FFA1264D}"/>
              </a:ext>
            </a:extLst>
          </p:cNvPr>
          <p:cNvSpPr/>
          <p:nvPr/>
        </p:nvSpPr>
        <p:spPr>
          <a:xfrm>
            <a:off x="1509486" y="1407876"/>
            <a:ext cx="2917371" cy="27001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swald" pitchFamily="2" charset="77"/>
              </a:rPr>
              <a:t>O&amp;M costs - continued employee costs &amp; station overheads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swald" pitchFamily="2" charset="77"/>
              </a:rPr>
              <a:t>Cost worker compensation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swald" pitchFamily="2" charset="77"/>
              </a:rPr>
              <a:t>Cost of planning for closure - ESIA studies &amp; technical evaluations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swald" pitchFamily="2" charset="77"/>
              </a:rPr>
              <a:t>Cost of securing statutory clearances &amp; permits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swald" pitchFamily="2" charset="77"/>
              </a:rPr>
              <a:t>Cost of tendering works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77FDDEC-0D83-BAC3-A4CB-D61B86272469}"/>
              </a:ext>
            </a:extLst>
          </p:cNvPr>
          <p:cNvSpPr/>
          <p:nvPr/>
        </p:nvSpPr>
        <p:spPr>
          <a:xfrm>
            <a:off x="5088770" y="1407876"/>
            <a:ext cx="2917371" cy="27001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swald" pitchFamily="2" charset="77"/>
              </a:rPr>
              <a:t>Cost of identification, removal &amp; transport of salvageable material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swald" pitchFamily="2" charset="77"/>
              </a:rPr>
              <a:t>Cost of plant demolition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swald" pitchFamily="2" charset="77"/>
              </a:rPr>
              <a:t>Costs of separation, recycling, and disposal of demolition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swald" pitchFamily="2" charset="77"/>
              </a:rPr>
              <a:t>Cost of site clean-up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swald" pitchFamily="2" charset="77"/>
              </a:rPr>
              <a:t>Monitoring and management costs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A8D11E9-0896-E470-D50F-20A7C59857AE}"/>
              </a:ext>
            </a:extLst>
          </p:cNvPr>
          <p:cNvSpPr/>
          <p:nvPr/>
        </p:nvSpPr>
        <p:spPr>
          <a:xfrm>
            <a:off x="8668054" y="1407876"/>
            <a:ext cx="2917371" cy="27001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swald" pitchFamily="2" charset="77"/>
              </a:rPr>
              <a:t>Environmental remediation due to groundwater/soil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swald" pitchFamily="2" charset="77"/>
              </a:rPr>
              <a:t>Contingency costs due to unplanned environmental damages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swald" pitchFamily="2" charset="77"/>
              </a:rPr>
              <a:t>Cost of monitoring/manning the site, till its repurposed.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EFE2BA-48AC-9966-16B6-CDA2F4DE689E}"/>
              </a:ext>
            </a:extLst>
          </p:cNvPr>
          <p:cNvSpPr/>
          <p:nvPr/>
        </p:nvSpPr>
        <p:spPr>
          <a:xfrm>
            <a:off x="1785527" y="1188288"/>
            <a:ext cx="2278743" cy="470465"/>
          </a:xfrm>
          <a:prstGeom prst="roundRect">
            <a:avLst/>
          </a:prstGeom>
          <a:solidFill>
            <a:schemeClr val="tx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  <a:effectLst/>
                <a:latin typeface="Oswald" pitchFamily="2" charset="77"/>
              </a:rPr>
              <a:t>Pre-demolition phase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D1A902E-B19C-517C-C7EE-19031AAFFA2D}"/>
              </a:ext>
            </a:extLst>
          </p:cNvPr>
          <p:cNvSpPr/>
          <p:nvPr/>
        </p:nvSpPr>
        <p:spPr>
          <a:xfrm>
            <a:off x="5388563" y="1120654"/>
            <a:ext cx="2278743" cy="470465"/>
          </a:xfrm>
          <a:prstGeom prst="roundRect">
            <a:avLst/>
          </a:prstGeom>
          <a:solidFill>
            <a:schemeClr val="tx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  <a:effectLst/>
                <a:latin typeface="Oswald" pitchFamily="2" charset="77"/>
              </a:rPr>
              <a:t>Demolition phase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0D48D8F-3CA8-9EB4-87A2-E45E353FBF28}"/>
              </a:ext>
            </a:extLst>
          </p:cNvPr>
          <p:cNvSpPr/>
          <p:nvPr/>
        </p:nvSpPr>
        <p:spPr>
          <a:xfrm>
            <a:off x="8991600" y="1199175"/>
            <a:ext cx="2278743" cy="470465"/>
          </a:xfrm>
          <a:prstGeom prst="roundRect">
            <a:avLst/>
          </a:prstGeom>
          <a:solidFill>
            <a:schemeClr val="tx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  <a:effectLst/>
                <a:latin typeface="Oswald" pitchFamily="2" charset="77"/>
              </a:rPr>
              <a:t>Post-demolition phase</a:t>
            </a:r>
          </a:p>
        </p:txBody>
      </p:sp>
      <p:sp>
        <p:nvSpPr>
          <p:cNvPr id="9" name="Chevron 8">
            <a:extLst>
              <a:ext uri="{FF2B5EF4-FFF2-40B4-BE49-F238E27FC236}">
                <a16:creationId xmlns:a16="http://schemas.microsoft.com/office/drawing/2014/main" id="{F05B7EA2-2A69-3CE6-2D97-3750A01A855E}"/>
              </a:ext>
            </a:extLst>
          </p:cNvPr>
          <p:cNvSpPr/>
          <p:nvPr/>
        </p:nvSpPr>
        <p:spPr>
          <a:xfrm>
            <a:off x="4426857" y="3216284"/>
            <a:ext cx="787709" cy="891753"/>
          </a:xfrm>
          <a:prstGeom prst="chevron">
            <a:avLst/>
          </a:prstGeom>
          <a:solidFill>
            <a:schemeClr val="tx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CEC0DD9C-D0A3-F480-A9CB-44002A18487D}"/>
              </a:ext>
            </a:extLst>
          </p:cNvPr>
          <p:cNvSpPr/>
          <p:nvPr/>
        </p:nvSpPr>
        <p:spPr>
          <a:xfrm>
            <a:off x="8006141" y="3216283"/>
            <a:ext cx="787709" cy="891753"/>
          </a:xfrm>
          <a:prstGeom prst="chevron">
            <a:avLst/>
          </a:prstGeom>
          <a:solidFill>
            <a:schemeClr val="tx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8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9525" y="1089142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951104" y="260168"/>
            <a:ext cx="1002937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Mechanisms for recovering decommissioning costs</a:t>
            </a:r>
            <a:endParaRPr sz="3200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/>
          <p:nvPr/>
        </p:nvCxnSpPr>
        <p:spPr>
          <a:xfrm>
            <a:off x="1009161" y="944054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C770AD2-C047-E119-732A-6D286534A6FA}"/>
              </a:ext>
            </a:extLst>
          </p:cNvPr>
          <p:cNvSpPr txBox="1"/>
          <p:nvPr/>
        </p:nvSpPr>
        <p:spPr>
          <a:xfrm>
            <a:off x="1081313" y="1162977"/>
            <a:ext cx="10350675" cy="96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Multiple examples exist nationally and globally of mechanisms for recovering cost of decommissioning energy assets. Typically, the recovery mechanisms allow for the accrual of funds over a long period of time, prior to the planned decommissioning.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87ED5D-B98B-F5F1-C4E5-94C325C73CCB}"/>
              </a:ext>
            </a:extLst>
          </p:cNvPr>
          <p:cNvSpPr/>
          <p:nvPr/>
        </p:nvSpPr>
        <p:spPr>
          <a:xfrm>
            <a:off x="1194174" y="2402336"/>
            <a:ext cx="6008913" cy="38259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Oswald" pitchFamily="2" charset="77"/>
              </a:rPr>
              <a:t>Mechanism to support coal mine closure</a:t>
            </a:r>
          </a:p>
          <a:p>
            <a:pPr algn="ctr"/>
            <a:endParaRPr lang="en-US" sz="1600" b="1" dirty="0">
              <a:solidFill>
                <a:schemeClr val="tx1"/>
              </a:solidFill>
              <a:latin typeface="Oswa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swald" pitchFamily="2" charset="77"/>
              </a:rPr>
              <a:t>‘Guidelines for Preparation of Mining Plan for the Coal and Lignite Blocks’ Ministry of Coal issued December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swald" pitchFamily="2" charset="77"/>
              </a:rPr>
              <a:t>Mine owners required to open a fixed escrow account in any scheduled bank, with COO as exclusive beneficiary, prior to commencement of mining activities.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swald" pitchFamily="2" charset="77"/>
              </a:rPr>
              <a:t>Fund to be submitted – Rs 900,000/hectare for opencast &amp; Rs150,000/hectare for underground mines (2019 price)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swald" pitchFamily="2" charset="77"/>
              </a:rPr>
              <a:t>Final review of funds and closure plans undertaken five year prior to date of closure – fund gap covered by the mine owner.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swald" pitchFamily="2" charset="77"/>
              </a:rPr>
              <a:t>Funds for progressive and final closure.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466FAF-DBD2-05C7-FCF4-9C955EB981EF}"/>
              </a:ext>
            </a:extLst>
          </p:cNvPr>
          <p:cNvSpPr/>
          <p:nvPr/>
        </p:nvSpPr>
        <p:spPr>
          <a:xfrm>
            <a:off x="7351421" y="2442404"/>
            <a:ext cx="3839028" cy="26452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Oswald" pitchFamily="2" charset="77"/>
              </a:rPr>
              <a:t>Mechanism to support nuclear power plant closure</a:t>
            </a:r>
          </a:p>
          <a:p>
            <a:pPr algn="ctr"/>
            <a:endParaRPr lang="en-US" sz="1600" b="1" dirty="0">
              <a:solidFill>
                <a:schemeClr val="tx1"/>
              </a:solidFill>
              <a:latin typeface="Oswa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swald" pitchFamily="2" charset="77"/>
              </a:rPr>
              <a:t>AERB’s safety manual AERB/SM/DECOM-1 in March 1998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swald" pitchFamily="2" charset="77"/>
              </a:rPr>
              <a:t>Decommissioning levy collected as part of generation tariff and collected in a ‘Decommissioning Fund’ held and managed by NPCIL on behalf of the DAE.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swald" pitchFamily="2" charset="77"/>
              </a:rPr>
              <a:t>Levy currently stands at 2 paise per unit.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7FF76A-66F7-1636-9DBE-E390600D65C0}"/>
              </a:ext>
            </a:extLst>
          </p:cNvPr>
          <p:cNvSpPr/>
          <p:nvPr/>
        </p:nvSpPr>
        <p:spPr>
          <a:xfrm>
            <a:off x="7351421" y="5214346"/>
            <a:ext cx="3839028" cy="96135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Oswald" pitchFamily="2" charset="77"/>
              </a:rPr>
              <a:t>Use of public and private funds</a:t>
            </a:r>
            <a:r>
              <a:rPr lang="en-US" sz="1600" dirty="0">
                <a:solidFill>
                  <a:schemeClr val="tx1"/>
                </a:solidFill>
                <a:latin typeface="Oswald" pitchFamily="2" charset="77"/>
              </a:rPr>
              <a:t>, particularly to support any early closure scenario </a:t>
            </a:r>
          </a:p>
        </p:txBody>
      </p:sp>
    </p:spTree>
    <p:extLst>
      <p:ext uri="{BB962C8B-B14F-4D97-AF65-F5344CB8AC3E}">
        <p14:creationId xmlns:p14="http://schemas.microsoft.com/office/powerpoint/2010/main" val="2800569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9525" y="1089142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1071069" y="373480"/>
            <a:ext cx="438002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CERC’s </a:t>
            </a:r>
            <a:r>
              <a:rPr lang="en-US" sz="32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pproach paper for new tariff regulations for 2024-2029</a:t>
            </a: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>
            <a:cxnSpLocks/>
          </p:cNvCxnSpPr>
          <p:nvPr/>
        </p:nvCxnSpPr>
        <p:spPr>
          <a:xfrm>
            <a:off x="1209898" y="2173601"/>
            <a:ext cx="4121227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C770AD2-C047-E119-732A-6D286534A6FA}"/>
              </a:ext>
            </a:extLst>
          </p:cNvPr>
          <p:cNvSpPr txBox="1"/>
          <p:nvPr/>
        </p:nvSpPr>
        <p:spPr>
          <a:xfrm>
            <a:off x="5856687" y="723787"/>
            <a:ext cx="5463396" cy="4521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Oswald" pitchFamily="2" charset="77"/>
              </a:rPr>
              <a:t>Acknowledges the decommissioning costs for generation as well as transmission assets.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Oswald" pitchFamily="2" charset="77"/>
              </a:rPr>
              <a:t>“appropriate provisions in the tariff</a:t>
            </a:r>
            <a:r>
              <a:rPr lang="en-IN" sz="2000" dirty="0">
                <a:latin typeface="Oswald" pitchFamily="2" charset="77"/>
              </a:rPr>
              <a:t> </a:t>
            </a:r>
            <a:r>
              <a:rPr lang="en-IN" sz="2000" dirty="0">
                <a:effectLst/>
                <a:latin typeface="Oswald" pitchFamily="2" charset="77"/>
              </a:rPr>
              <a:t>regulations to deal with all eventualities”</a:t>
            </a:r>
            <a:endParaRPr lang="en-US" sz="2000" dirty="0">
              <a:latin typeface="Oswald" pitchFamily="2" charset="77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swald" pitchFamily="2" charset="77"/>
                <a:cs typeface="Calibri" panose="020F0502020204030204" pitchFamily="34" charset="0"/>
              </a:rPr>
              <a:t>‘to reduce risk perception among investors and provide the necessary clarity on such matters thus reducing litigations.’</a:t>
            </a:r>
          </a:p>
          <a:p>
            <a:pPr marL="285750" indent="-285750" algn="just">
              <a:lnSpc>
                <a:spcPct val="107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swald" pitchFamily="2" charset="77"/>
                <a:cs typeface="Calibri" panose="020F0502020204030204" pitchFamily="34" charset="0"/>
              </a:rPr>
              <a:t>Suggests – net profit/net loss post decommissioning and disposal of assets may be adjusted in one go from the beneficiaries, duly factoring unrecovered depreciation. </a:t>
            </a:r>
          </a:p>
          <a:p>
            <a:pPr marL="285750" indent="-285750" algn="just">
              <a:lnSpc>
                <a:spcPct val="107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Oswald" pitchFamily="2" charset="77"/>
                <a:cs typeface="Calibri" panose="020F0502020204030204" pitchFamily="34" charset="0"/>
              </a:rPr>
              <a:t>Challenge – inadequate to protect owners from liability default </a:t>
            </a:r>
          </a:p>
        </p:txBody>
      </p:sp>
    </p:spTree>
    <p:extLst>
      <p:ext uri="{BB962C8B-B14F-4D97-AF65-F5344CB8AC3E}">
        <p14:creationId xmlns:p14="http://schemas.microsoft.com/office/powerpoint/2010/main" val="415961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EE293F3-4F0C-F0F4-A366-5D092B2EBFEA}"/>
              </a:ext>
            </a:extLst>
          </p:cNvPr>
          <p:cNvSpPr/>
          <p:nvPr/>
        </p:nvSpPr>
        <p:spPr>
          <a:xfrm>
            <a:off x="1076663" y="3216284"/>
            <a:ext cx="3347049" cy="31672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Oswald" pitchFamily="2" charset="77"/>
              </a:rPr>
              <a:t>A decommissioning tariff component introduced as part of the tariff. The amount put in a ‘state decommissioning fund’ and reimbursed to plants based on decommissioning progress.</a:t>
            </a:r>
          </a:p>
        </p:txBody>
      </p:sp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9525" y="1089142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951105" y="203896"/>
            <a:ext cx="7305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Recommendations for cost recovery </a:t>
            </a:r>
            <a:endParaRPr sz="3200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/>
          <p:nvPr/>
        </p:nvCxnSpPr>
        <p:spPr>
          <a:xfrm>
            <a:off x="951113" y="845134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C770AD2-C047-E119-732A-6D286534A6FA}"/>
              </a:ext>
            </a:extLst>
          </p:cNvPr>
          <p:cNvSpPr txBox="1"/>
          <p:nvPr/>
        </p:nvSpPr>
        <p:spPr>
          <a:xfrm>
            <a:off x="951105" y="1094585"/>
            <a:ext cx="10453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ccrual of decommissioning costs over a long period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Scenario-based mechanism based on vintage of the power plant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Allowing recovery of decommissioning costs through a tariff component, to be held as a state level fund to support unit-level as well as plant level decommissioning </a:t>
            </a:r>
            <a:endParaRPr lang="en-US" sz="1800" dirty="0">
              <a:effectLst/>
              <a:latin typeface="Oswal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D2D837B-92B3-650C-C430-D51D60CBD8FF}"/>
              </a:ext>
            </a:extLst>
          </p:cNvPr>
          <p:cNvSpPr/>
          <p:nvPr/>
        </p:nvSpPr>
        <p:spPr>
          <a:xfrm>
            <a:off x="1335455" y="2657373"/>
            <a:ext cx="2691442" cy="11209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Oswald" pitchFamily="2" charset="77"/>
              </a:rPr>
              <a:t>Scenario 1</a:t>
            </a:r>
          </a:p>
          <a:p>
            <a:pPr algn="ctr"/>
            <a:r>
              <a:rPr lang="en-US" sz="1800" dirty="0">
                <a:latin typeface="Oswald" pitchFamily="2" charset="77"/>
              </a:rPr>
              <a:t>Plants with at least</a:t>
            </a:r>
          </a:p>
          <a:p>
            <a:pPr algn="ctr"/>
            <a:r>
              <a:rPr lang="en-US" sz="1800" dirty="0">
                <a:latin typeface="Oswald" pitchFamily="2" charset="77"/>
              </a:rPr>
              <a:t>5 years life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41F45-B535-AC49-1F41-4BD8D239AAB6}"/>
              </a:ext>
            </a:extLst>
          </p:cNvPr>
          <p:cNvSpPr/>
          <p:nvPr/>
        </p:nvSpPr>
        <p:spPr>
          <a:xfrm>
            <a:off x="4800394" y="3230660"/>
            <a:ext cx="3347049" cy="31672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Oswald" pitchFamily="2" charset="77"/>
              </a:rPr>
              <a:t>One time settlement between plants and the </a:t>
            </a:r>
            <a:r>
              <a:rPr lang="en-US" sz="1800" dirty="0" err="1">
                <a:solidFill>
                  <a:schemeClr val="tx1"/>
                </a:solidFill>
                <a:latin typeface="Oswald" pitchFamily="2" charset="77"/>
              </a:rPr>
              <a:t>discoms</a:t>
            </a:r>
            <a:r>
              <a:rPr lang="en-US" sz="1800" dirty="0">
                <a:solidFill>
                  <a:schemeClr val="tx1"/>
                </a:solidFill>
                <a:latin typeface="Oswald" pitchFamily="2" charset="77"/>
              </a:rPr>
              <a:t>. Money deposited in ‘state decommissioning fund’ and reimbursed to plants based on decommissioning progress.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85331D6-0299-D3ED-3D93-D1177D9FC3B0}"/>
              </a:ext>
            </a:extLst>
          </p:cNvPr>
          <p:cNvSpPr/>
          <p:nvPr/>
        </p:nvSpPr>
        <p:spPr>
          <a:xfrm>
            <a:off x="5059186" y="2671749"/>
            <a:ext cx="2691442" cy="11209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Oswald" pitchFamily="2" charset="77"/>
              </a:rPr>
              <a:t>Scenario 2</a:t>
            </a:r>
          </a:p>
          <a:p>
            <a:pPr algn="ctr"/>
            <a:r>
              <a:rPr lang="en-US" sz="1800" dirty="0">
                <a:latin typeface="Oswald" pitchFamily="2" charset="77"/>
              </a:rPr>
              <a:t>Plants with  less than</a:t>
            </a:r>
          </a:p>
          <a:p>
            <a:pPr algn="ctr"/>
            <a:r>
              <a:rPr lang="en-US" sz="1800" dirty="0">
                <a:latin typeface="Oswald" pitchFamily="2" charset="77"/>
              </a:rPr>
              <a:t>5 years life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61BD08-EC5B-F15D-F132-38D9D456F37A}"/>
              </a:ext>
            </a:extLst>
          </p:cNvPr>
          <p:cNvSpPr/>
          <p:nvPr/>
        </p:nvSpPr>
        <p:spPr>
          <a:xfrm>
            <a:off x="8506874" y="3245036"/>
            <a:ext cx="3347049" cy="31672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>
                <a:solidFill>
                  <a:schemeClr val="tx1"/>
                </a:solidFill>
                <a:effectLst/>
                <a:latin typeface="Oswald" pitchFamily="2" charset="77"/>
              </a:rPr>
              <a:t>1. Private deal by plant </a:t>
            </a:r>
            <a:r>
              <a:rPr lang="en-IN" sz="1800" dirty="0" err="1">
                <a:solidFill>
                  <a:schemeClr val="tx1"/>
                </a:solidFill>
                <a:latin typeface="Oswald" pitchFamily="2" charset="77"/>
              </a:rPr>
              <a:t>owbers</a:t>
            </a:r>
            <a:r>
              <a:rPr lang="en-IN" sz="1800" dirty="0">
                <a:solidFill>
                  <a:schemeClr val="tx1"/>
                </a:solidFill>
                <a:latin typeface="Oswald" pitchFamily="2" charset="77"/>
              </a:rPr>
              <a:t> </a:t>
            </a:r>
            <a:r>
              <a:rPr lang="en-IN" sz="1800" dirty="0">
                <a:solidFill>
                  <a:schemeClr val="tx1"/>
                </a:solidFill>
                <a:effectLst/>
                <a:latin typeface="Oswald" pitchFamily="2" charset="77"/>
              </a:rPr>
              <a:t>to recover outstanding liabilities and decommissioning costs.</a:t>
            </a:r>
          </a:p>
          <a:p>
            <a:pPr algn="ctr"/>
            <a:r>
              <a:rPr lang="en-IN" sz="1800" dirty="0">
                <a:solidFill>
                  <a:schemeClr val="tx1"/>
                </a:solidFill>
                <a:effectLst/>
                <a:latin typeface="Oswald" pitchFamily="2" charset="77"/>
              </a:rPr>
              <a:t>2. Corpus fund to support premature</a:t>
            </a:r>
          </a:p>
          <a:p>
            <a:pPr algn="ctr"/>
            <a:r>
              <a:rPr lang="en-IN" sz="1800" dirty="0">
                <a:solidFill>
                  <a:schemeClr val="tx1"/>
                </a:solidFill>
                <a:effectLst/>
                <a:latin typeface="Oswald" pitchFamily="2" charset="77"/>
              </a:rPr>
              <a:t>decommissioning.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B5839D-E2EC-819A-6DEB-5E202F1014FB}"/>
              </a:ext>
            </a:extLst>
          </p:cNvPr>
          <p:cNvSpPr/>
          <p:nvPr/>
        </p:nvSpPr>
        <p:spPr>
          <a:xfrm>
            <a:off x="8765666" y="2686125"/>
            <a:ext cx="2691442" cy="112099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Oswald" pitchFamily="2" charset="77"/>
              </a:rPr>
              <a:t>Scenario 3</a:t>
            </a:r>
          </a:p>
          <a:p>
            <a:pPr algn="ctr"/>
            <a:r>
              <a:rPr lang="en-US" sz="1800" dirty="0">
                <a:latin typeface="Oswald" pitchFamily="2" charset="77"/>
              </a:rPr>
              <a:t>Plants closing prematurely </a:t>
            </a:r>
          </a:p>
        </p:txBody>
      </p:sp>
    </p:spTree>
    <p:extLst>
      <p:ext uri="{BB962C8B-B14F-4D97-AF65-F5344CB8AC3E}">
        <p14:creationId xmlns:p14="http://schemas.microsoft.com/office/powerpoint/2010/main" val="241198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F3F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0" y="3949147"/>
            <a:ext cx="12191999" cy="7927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-1" y="4099482"/>
            <a:ext cx="1219199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Thanks.</a:t>
            </a:r>
          </a:p>
        </p:txBody>
      </p:sp>
    </p:spTree>
    <p:extLst>
      <p:ext uri="{BB962C8B-B14F-4D97-AF65-F5344CB8AC3E}">
        <p14:creationId xmlns:p14="http://schemas.microsoft.com/office/powerpoint/2010/main" val="293526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large cloud of dust&#10;&#10;Description automatically generated">
            <a:extLst>
              <a:ext uri="{FF2B5EF4-FFF2-40B4-BE49-F238E27FC236}">
                <a16:creationId xmlns:a16="http://schemas.microsoft.com/office/drawing/2014/main" id="{DDFE70C1-835E-6662-FBEF-16B3BABAF6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66"/>
          <a:stretch/>
        </p:blipFill>
        <p:spPr>
          <a:xfrm>
            <a:off x="2992344" y="1"/>
            <a:ext cx="9228896" cy="6858000"/>
          </a:xfrm>
          <a:prstGeom prst="rect">
            <a:avLst/>
          </a:prstGeom>
        </p:spPr>
      </p:pic>
      <p:sp>
        <p:nvSpPr>
          <p:cNvPr id="88" name="Google Shape;88;p1"/>
          <p:cNvSpPr/>
          <p:nvPr/>
        </p:nvSpPr>
        <p:spPr>
          <a:xfrm>
            <a:off x="0" y="-1"/>
            <a:ext cx="3886200" cy="6858000"/>
          </a:xfrm>
          <a:prstGeom prst="rect">
            <a:avLst/>
          </a:prstGeom>
          <a:solidFill>
            <a:srgbClr val="3F3F3F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0" y="3263983"/>
            <a:ext cx="38862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What is TPP decommissioning?</a:t>
            </a: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87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2A22A08-93C1-90D4-D63E-012E58790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063870"/>
              </p:ext>
            </p:extLst>
          </p:nvPr>
        </p:nvGraphicFramePr>
        <p:xfrm>
          <a:off x="1099059" y="1353922"/>
          <a:ext cx="10347326" cy="972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Google Shape;329;p41">
            <a:extLst>
              <a:ext uri="{FF2B5EF4-FFF2-40B4-BE49-F238E27FC236}">
                <a16:creationId xmlns:a16="http://schemas.microsoft.com/office/drawing/2014/main" id="{66642465-8B28-DA67-9267-FEB7EA3C0B14}"/>
              </a:ext>
            </a:extLst>
          </p:cNvPr>
          <p:cNvSpPr txBox="1"/>
          <p:nvPr/>
        </p:nvSpPr>
        <p:spPr>
          <a:xfrm>
            <a:off x="1099059" y="351813"/>
            <a:ext cx="71576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End of life activities at a power plant/unit</a:t>
            </a:r>
            <a:endParaRPr sz="3200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6" name="Google Shape;330;p41">
            <a:extLst>
              <a:ext uri="{FF2B5EF4-FFF2-40B4-BE49-F238E27FC236}">
                <a16:creationId xmlns:a16="http://schemas.microsoft.com/office/drawing/2014/main" id="{98C75A37-3B3E-5E46-3C17-6681D14BCDCD}"/>
              </a:ext>
            </a:extLst>
          </p:cNvPr>
          <p:cNvCxnSpPr/>
          <p:nvPr/>
        </p:nvCxnSpPr>
        <p:spPr>
          <a:xfrm>
            <a:off x="1206606" y="935777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02" name="TextBox 12">
            <a:extLst>
              <a:ext uri="{FF2B5EF4-FFF2-40B4-BE49-F238E27FC236}">
                <a16:creationId xmlns:a16="http://schemas.microsoft.com/office/drawing/2014/main" id="{BB993B85-9C88-CBF6-B79A-D745747B4E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7201614"/>
              </p:ext>
            </p:extLst>
          </p:nvPr>
        </p:nvGraphicFramePr>
        <p:xfrm>
          <a:off x="1099059" y="3213851"/>
          <a:ext cx="9942982" cy="236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C5857A-728D-F5BE-8399-42E79E4B9427}"/>
              </a:ext>
            </a:extLst>
          </p:cNvPr>
          <p:cNvCxnSpPr/>
          <p:nvPr/>
        </p:nvCxnSpPr>
        <p:spPr>
          <a:xfrm>
            <a:off x="1913965" y="3213851"/>
            <a:ext cx="836407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26FE5F-CCE9-EA75-BF0E-8D4EA66DF69F}"/>
              </a:ext>
            </a:extLst>
          </p:cNvPr>
          <p:cNvCxnSpPr/>
          <p:nvPr/>
        </p:nvCxnSpPr>
        <p:spPr>
          <a:xfrm>
            <a:off x="6096000" y="2326344"/>
            <a:ext cx="0" cy="88750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42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-1"/>
            <a:ext cx="3886200" cy="6858000"/>
          </a:xfrm>
          <a:prstGeom prst="rect">
            <a:avLst/>
          </a:prstGeom>
          <a:solidFill>
            <a:srgbClr val="3F3F3F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16858" y="2613411"/>
            <a:ext cx="3052484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Why is regulatory guidance important for planning and executing thermal plant/unit decommissioning projects?</a:t>
            </a: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uilding with a tower and grass&#10;&#10;Description automatically generated with medium confidence">
            <a:extLst>
              <a:ext uri="{FF2B5EF4-FFF2-40B4-BE49-F238E27FC236}">
                <a16:creationId xmlns:a16="http://schemas.microsoft.com/office/drawing/2014/main" id="{9E60D17C-32DB-5843-45EB-D077AEC8E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062" y="-1"/>
            <a:ext cx="84689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6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29;p41">
            <a:extLst>
              <a:ext uri="{FF2B5EF4-FFF2-40B4-BE49-F238E27FC236}">
                <a16:creationId xmlns:a16="http://schemas.microsoft.com/office/drawing/2014/main" id="{66642465-8B28-DA67-9267-FEB7EA3C0B14}"/>
              </a:ext>
            </a:extLst>
          </p:cNvPr>
          <p:cNvSpPr txBox="1"/>
          <p:nvPr/>
        </p:nvSpPr>
        <p:spPr>
          <a:xfrm>
            <a:off x="1099059" y="328978"/>
            <a:ext cx="1057298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Substantial  number of decommissioning projects are currently ongoing, and planned for future </a:t>
            </a:r>
            <a:endParaRPr sz="2800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6" name="Google Shape;330;p41">
            <a:extLst>
              <a:ext uri="{FF2B5EF4-FFF2-40B4-BE49-F238E27FC236}">
                <a16:creationId xmlns:a16="http://schemas.microsoft.com/office/drawing/2014/main" id="{98C75A37-3B3E-5E46-3C17-6681D14BCDCD}"/>
              </a:ext>
            </a:extLst>
          </p:cNvPr>
          <p:cNvCxnSpPr/>
          <p:nvPr/>
        </p:nvCxnSpPr>
        <p:spPr>
          <a:xfrm>
            <a:off x="1206606" y="1348152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1D4D472-162F-C241-F299-BE4F3C215C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105684"/>
              </p:ext>
            </p:extLst>
          </p:nvPr>
        </p:nvGraphicFramePr>
        <p:xfrm>
          <a:off x="2129350" y="3468504"/>
          <a:ext cx="7933300" cy="316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0D06B06-A8F1-6951-4783-1A46BFE9B729}"/>
              </a:ext>
            </a:extLst>
          </p:cNvPr>
          <p:cNvSpPr txBox="1"/>
          <p:nvPr/>
        </p:nvSpPr>
        <p:spPr>
          <a:xfrm>
            <a:off x="1152833" y="1530409"/>
            <a:ext cx="10327967" cy="178087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700" dirty="0">
                <a:effectLst/>
                <a:latin typeface="Oswa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Over the past decade, 18.4 GW of thermal capacity across 260 units has been retired from operations.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Oswald" pitchFamily="2" charset="77"/>
                <a:cs typeface="Calibri" panose="020F0502020204030204" pitchFamily="34" charset="0"/>
              </a:rPr>
              <a:t>Limited number of retired units being replaced by new thermal capacity – 2.7 GW out of 12 GW retired since 2016.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Oswald" pitchFamily="2" charset="77"/>
                <a:cs typeface="Calibri" panose="020F0502020204030204" pitchFamily="34" charset="0"/>
              </a:rPr>
              <a:t>Over the medium term, additional 2.1 GW is planned for retirement till 2032 (as per the CEA generation plan).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Oswald" pitchFamily="2" charset="77"/>
                <a:cs typeface="Calibri" panose="020F0502020204030204" pitchFamily="34" charset="0"/>
              </a:rPr>
              <a:t>However, it will pick up pace over longer-term, as energy security is ensured through alternate sources, as over 1/5th of installed thermal capacity has already primed for decommissioning. </a:t>
            </a:r>
          </a:p>
        </p:txBody>
      </p:sp>
    </p:spTree>
    <p:extLst>
      <p:ext uri="{BB962C8B-B14F-4D97-AF65-F5344CB8AC3E}">
        <p14:creationId xmlns:p14="http://schemas.microsoft.com/office/powerpoint/2010/main" val="345026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29;p41">
            <a:extLst>
              <a:ext uri="{FF2B5EF4-FFF2-40B4-BE49-F238E27FC236}">
                <a16:creationId xmlns:a16="http://schemas.microsoft.com/office/drawing/2014/main" id="{66642465-8B28-DA67-9267-FEB7EA3C0B14}"/>
              </a:ext>
            </a:extLst>
          </p:cNvPr>
          <p:cNvSpPr txBox="1"/>
          <p:nvPr/>
        </p:nvSpPr>
        <p:spPr>
          <a:xfrm>
            <a:off x="1099059" y="351813"/>
            <a:ext cx="1057298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Decommissioning is a </a:t>
            </a:r>
            <a:r>
              <a:rPr lang="en-US" sz="2800" b="1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r>
              <a:rPr lang="en-US" sz="28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omplex activity with multi-dimensional considerations </a:t>
            </a:r>
            <a:endParaRPr sz="2800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6" name="Google Shape;330;p41">
            <a:extLst>
              <a:ext uri="{FF2B5EF4-FFF2-40B4-BE49-F238E27FC236}">
                <a16:creationId xmlns:a16="http://schemas.microsoft.com/office/drawing/2014/main" id="{98C75A37-3B3E-5E46-3C17-6681D14BCDCD}"/>
              </a:ext>
            </a:extLst>
          </p:cNvPr>
          <p:cNvCxnSpPr/>
          <p:nvPr/>
        </p:nvCxnSpPr>
        <p:spPr>
          <a:xfrm>
            <a:off x="1206606" y="1341907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90BA785-81DE-6035-7E30-C591D305688D}"/>
              </a:ext>
            </a:extLst>
          </p:cNvPr>
          <p:cNvSpPr/>
          <p:nvPr/>
        </p:nvSpPr>
        <p:spPr>
          <a:xfrm>
            <a:off x="1206606" y="1560469"/>
            <a:ext cx="10465441" cy="9540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C2FD6-3753-C99B-DE6E-B079C1729847}"/>
              </a:ext>
            </a:extLst>
          </p:cNvPr>
          <p:cNvSpPr txBox="1"/>
          <p:nvPr/>
        </p:nvSpPr>
        <p:spPr>
          <a:xfrm>
            <a:off x="3248023" y="1644392"/>
            <a:ext cx="8424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Oswald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Plant/unit dismantling involves dealing with hazardous wastes, toxic materials, construction and demolition waste.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Oswald" pitchFamily="2" charset="77"/>
                <a:ea typeface="Calibri" panose="020F0502020204030204" pitchFamily="34" charset="0"/>
                <a:cs typeface="Calibri" panose="020F0502020204030204" pitchFamily="34" charset="0"/>
              </a:rPr>
              <a:t>Plant sites also require environmental </a:t>
            </a:r>
            <a:r>
              <a:rPr lang="en-IN" sz="1600" dirty="0">
                <a:latin typeface="Oswald" pitchFamily="2" charset="77"/>
                <a:ea typeface="Calibri" panose="020F0502020204030204" pitchFamily="34" charset="0"/>
                <a:cs typeface="Calibri" panose="020F0502020204030204" pitchFamily="34" charset="0"/>
              </a:rPr>
              <a:t>remediation, especially to </a:t>
            </a:r>
            <a:r>
              <a:rPr lang="en-IN" sz="1600" dirty="0">
                <a:effectLst/>
                <a:latin typeface="Oswald" pitchFamily="2" charset="77"/>
                <a:ea typeface="Calibri" panose="020F0502020204030204" pitchFamily="34" charset="0"/>
                <a:cs typeface="Calibri" panose="020F0502020204030204" pitchFamily="34" charset="0"/>
              </a:rPr>
              <a:t>reclaim ash ponds.</a:t>
            </a:r>
            <a:endParaRPr lang="en-US" sz="16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05FA38E-6998-17D0-BF1E-DDBE7612CEE2}"/>
              </a:ext>
            </a:extLst>
          </p:cNvPr>
          <p:cNvSpPr/>
          <p:nvPr/>
        </p:nvSpPr>
        <p:spPr>
          <a:xfrm>
            <a:off x="1075860" y="1683581"/>
            <a:ext cx="2067951" cy="70338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Oswald" pitchFamily="2" charset="77"/>
              </a:rPr>
              <a:t>Environmental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CD585-6E0F-E4CD-4BEF-6BF6B25938DC}"/>
              </a:ext>
            </a:extLst>
          </p:cNvPr>
          <p:cNvSpPr/>
          <p:nvPr/>
        </p:nvSpPr>
        <p:spPr>
          <a:xfrm>
            <a:off x="1226649" y="2673657"/>
            <a:ext cx="10465441" cy="9540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0AA1E6-3B17-1CD6-D06D-90EB0A402A1B}"/>
              </a:ext>
            </a:extLst>
          </p:cNvPr>
          <p:cNvSpPr txBox="1"/>
          <p:nvPr/>
        </p:nvSpPr>
        <p:spPr>
          <a:xfrm>
            <a:off x="3268065" y="2747080"/>
            <a:ext cx="8554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swald" pitchFamily="2" charset="77"/>
                <a:cs typeface="Calibri" panose="020F0502020204030204" pitchFamily="34" charset="0"/>
              </a:rPr>
              <a:t>Power plants provide substantial employment – 2 formal and 2.5 informal workers per MW.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itchFamily="2" charset="77"/>
                <a:cs typeface="Calibri" panose="020F0502020204030204" pitchFamily="34" charset="0"/>
                <a:sym typeface="Arial"/>
              </a:rPr>
              <a:t>Informal and contractual labour compensation and reemployment major issue during decommissioning. </a:t>
            </a:r>
            <a:r>
              <a:rPr lang="en-IN" sz="1600" dirty="0">
                <a:latin typeface="Oswald" pitchFamily="2" charset="77"/>
                <a:cs typeface="Calibri" panose="020F0502020204030204" pitchFamily="34" charset="0"/>
              </a:rPr>
              <a:t>Existing social security net inadequate in this context.</a:t>
            </a:r>
            <a:endParaRPr lang="en-US" sz="1500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4131CCD-C1B7-8B09-0C67-8B11DD10A6EC}"/>
              </a:ext>
            </a:extLst>
          </p:cNvPr>
          <p:cNvSpPr/>
          <p:nvPr/>
        </p:nvSpPr>
        <p:spPr>
          <a:xfrm>
            <a:off x="1095903" y="2796769"/>
            <a:ext cx="2067951" cy="70338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Oswald" pitchFamily="2" charset="77"/>
              </a:rPr>
              <a:t>Social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555E79-2A51-B026-A454-10596F9DD81F}"/>
              </a:ext>
            </a:extLst>
          </p:cNvPr>
          <p:cNvSpPr/>
          <p:nvPr/>
        </p:nvSpPr>
        <p:spPr>
          <a:xfrm>
            <a:off x="1226649" y="3825937"/>
            <a:ext cx="10465441" cy="9540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1E5F4C-5DED-8CED-E855-4F364EE9CD08}"/>
              </a:ext>
            </a:extLst>
          </p:cNvPr>
          <p:cNvSpPr txBox="1"/>
          <p:nvPr/>
        </p:nvSpPr>
        <p:spPr>
          <a:xfrm>
            <a:off x="3268065" y="4011904"/>
            <a:ext cx="8554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swald" pitchFamily="2" charset="77"/>
                <a:cs typeface="Calibri" panose="020F0502020204030204" pitchFamily="34" charset="0"/>
              </a:rPr>
              <a:t>Direct and indirect costs involved in decommissioning, estimated to be $50,000 to $150,000 per MW.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swald" pitchFamily="2" charset="77"/>
                <a:cs typeface="Calibri" panose="020F0502020204030204" pitchFamily="34" charset="0"/>
              </a:rPr>
              <a:t>Existing tariff mechanism doesn’t account for recovery of decommissioning costs.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EF3D2C-79AA-4F41-F548-7B29F1D8E429}"/>
              </a:ext>
            </a:extLst>
          </p:cNvPr>
          <p:cNvSpPr/>
          <p:nvPr/>
        </p:nvSpPr>
        <p:spPr>
          <a:xfrm>
            <a:off x="1095903" y="3949049"/>
            <a:ext cx="2067951" cy="70338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Oswald" pitchFamily="2" charset="77"/>
              </a:rPr>
              <a:t>Financial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5A6DD8-874D-80F9-52C0-937574FE1C39}"/>
              </a:ext>
            </a:extLst>
          </p:cNvPr>
          <p:cNvSpPr/>
          <p:nvPr/>
        </p:nvSpPr>
        <p:spPr>
          <a:xfrm>
            <a:off x="1226649" y="4951975"/>
            <a:ext cx="10465441" cy="9540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C72B6F-7293-0FD9-53CF-52E38BC1DA9B}"/>
              </a:ext>
            </a:extLst>
          </p:cNvPr>
          <p:cNvSpPr txBox="1"/>
          <p:nvPr/>
        </p:nvSpPr>
        <p:spPr>
          <a:xfrm>
            <a:off x="3268065" y="5152010"/>
            <a:ext cx="8554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Oswald" pitchFamily="2" charset="77"/>
                <a:ea typeface="Calibri" panose="020F0502020204030204" pitchFamily="34" charset="0"/>
                <a:cs typeface="Calibri" panose="020F0502020204030204" pitchFamily="34" charset="0"/>
              </a:rPr>
              <a:t>Coal-</a:t>
            </a:r>
            <a:r>
              <a:rPr lang="en-IN" sz="1600" dirty="0">
                <a:latin typeface="Oswald" pitchFamily="2" charset="77"/>
                <a:ea typeface="Calibri" panose="020F0502020204030204" pitchFamily="34" charset="0"/>
                <a:cs typeface="Calibri" panose="020F0502020204030204" pitchFamily="34" charset="0"/>
              </a:rPr>
              <a:t>based TPPs </a:t>
            </a:r>
            <a:r>
              <a:rPr lang="en-IN" sz="1600" dirty="0">
                <a:effectLst/>
                <a:latin typeface="Oswald" pitchFamily="2" charset="77"/>
                <a:ea typeface="Calibri" panose="020F0502020204030204" pitchFamily="34" charset="0"/>
                <a:cs typeface="Calibri" panose="020F0502020204030204" pitchFamily="34" charset="0"/>
              </a:rPr>
              <a:t>occupy substantial land area </a:t>
            </a:r>
            <a:r>
              <a:rPr lang="en-US" sz="1600" dirty="0">
                <a:effectLst/>
                <a:latin typeface="Oswald" pitchFamily="2" charset="77"/>
                <a:ea typeface="Calibri" panose="020F0502020204030204" pitchFamily="34" charset="0"/>
                <a:cs typeface="Calibri" panose="020F0502020204030204" pitchFamily="34" charset="0"/>
              </a:rPr>
              <a:t>- 1259 km</a:t>
            </a:r>
            <a:r>
              <a:rPr lang="en-US" sz="1600" baseline="30000" dirty="0">
                <a:effectLst/>
                <a:latin typeface="Oswald" pitchFamily="2" charset="77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1600" dirty="0">
                <a:effectLst/>
                <a:latin typeface="Oswald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in aggregate.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Oswald" pitchFamily="2" charset="77"/>
                <a:ea typeface="Calibri" panose="020F0502020204030204" pitchFamily="34" charset="0"/>
                <a:cs typeface="Calibri" panose="020F0502020204030204" pitchFamily="34" charset="0"/>
              </a:rPr>
              <a:t>No efficient mechanism in place to decide on next best use, made complicated by </a:t>
            </a:r>
            <a:r>
              <a:rPr lang="en-US" sz="1600" dirty="0">
                <a:latin typeface="Oswald" pitchFamily="2" charset="77"/>
                <a:ea typeface="Calibri" panose="020F0502020204030204" pitchFamily="34" charset="0"/>
                <a:cs typeface="Calibri" panose="020F0502020204030204" pitchFamily="34" charset="0"/>
              </a:rPr>
              <a:t>ownership patterns.</a:t>
            </a:r>
            <a:endParaRPr lang="en-US" sz="15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4A6614E-0BA3-8FF1-E438-930636752D61}"/>
              </a:ext>
            </a:extLst>
          </p:cNvPr>
          <p:cNvSpPr/>
          <p:nvPr/>
        </p:nvSpPr>
        <p:spPr>
          <a:xfrm>
            <a:off x="1095903" y="5075087"/>
            <a:ext cx="2067951" cy="70338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Oswald" pitchFamily="2" charset="77"/>
              </a:rPr>
              <a:t>Repurposing or reuse </a:t>
            </a:r>
          </a:p>
        </p:txBody>
      </p:sp>
    </p:spTree>
    <p:extLst>
      <p:ext uri="{BB962C8B-B14F-4D97-AF65-F5344CB8AC3E}">
        <p14:creationId xmlns:p14="http://schemas.microsoft.com/office/powerpoint/2010/main" val="163599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1099059" y="344573"/>
            <a:ext cx="1080220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Need for adequate guidance on decommissioning being steadily recognized by legal/regulatory bodies </a:t>
            </a:r>
            <a:endParaRPr sz="2800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/>
          <p:nvPr/>
        </p:nvCxnSpPr>
        <p:spPr>
          <a:xfrm>
            <a:off x="1190263" y="1404977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3B3C0B2-28D1-EC28-ECF9-0BC4C9EBF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4119834"/>
              </p:ext>
            </p:extLst>
          </p:nvPr>
        </p:nvGraphicFramePr>
        <p:xfrm>
          <a:off x="1149589" y="1689881"/>
          <a:ext cx="10701148" cy="417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FF339E2-105A-A908-236B-A997506DF7BC}"/>
              </a:ext>
            </a:extLst>
          </p:cNvPr>
          <p:cNvSpPr txBox="1"/>
          <p:nvPr/>
        </p:nvSpPr>
        <p:spPr>
          <a:xfrm>
            <a:off x="1855636" y="3624163"/>
            <a:ext cx="8897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dirty="0">
                <a:solidFill>
                  <a:schemeClr val="bg1"/>
                </a:solidFill>
                <a:latin typeface="Oswald" pitchFamily="2" charset="77"/>
              </a:rPr>
              <a:t>Feb 2021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3F3E31-0BE0-A8F6-6CF4-24B9CB347A80}"/>
              </a:ext>
            </a:extLst>
          </p:cNvPr>
          <p:cNvSpPr txBox="1"/>
          <p:nvPr/>
        </p:nvSpPr>
        <p:spPr>
          <a:xfrm>
            <a:off x="4144110" y="3614806"/>
            <a:ext cx="8897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chemeClr val="bg1"/>
                </a:solidFill>
                <a:latin typeface="Oswald" pitchFamily="2" charset="77"/>
              </a:rPr>
              <a:t>July</a:t>
            </a:r>
            <a:r>
              <a:rPr lang="en-GB" sz="1400" dirty="0">
                <a:solidFill>
                  <a:schemeClr val="bg1"/>
                </a:solidFill>
                <a:latin typeface="Oswald" pitchFamily="2" charset="77"/>
              </a:rPr>
              <a:t> 2021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93346-7358-76C7-F7D3-DB7172FE11CC}"/>
              </a:ext>
            </a:extLst>
          </p:cNvPr>
          <p:cNvSpPr txBox="1"/>
          <p:nvPr/>
        </p:nvSpPr>
        <p:spPr>
          <a:xfrm>
            <a:off x="6420729" y="3610095"/>
            <a:ext cx="8897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400" dirty="0">
                <a:solidFill>
                  <a:schemeClr val="bg1"/>
                </a:solidFill>
                <a:latin typeface="Oswald" pitchFamily="2" charset="77"/>
              </a:rPr>
              <a:t>May 2023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828059-617C-0E35-AE7C-EF978A96B618}"/>
              </a:ext>
            </a:extLst>
          </p:cNvPr>
          <p:cNvSpPr txBox="1"/>
          <p:nvPr/>
        </p:nvSpPr>
        <p:spPr>
          <a:xfrm>
            <a:off x="9015759" y="3657014"/>
            <a:ext cx="8897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chemeClr val="bg1"/>
                </a:solidFill>
                <a:latin typeface="Oswald" pitchFamily="2" charset="77"/>
              </a:rPr>
              <a:t>Jun</a:t>
            </a:r>
            <a:r>
              <a:rPr lang="en-GB" sz="1400" dirty="0">
                <a:solidFill>
                  <a:schemeClr val="bg1"/>
                </a:solidFill>
                <a:latin typeface="Oswald" pitchFamily="2" charset="77"/>
              </a:rPr>
              <a:t> 2023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FF3B6-F85B-0751-C9C2-C5655A11A49F}"/>
              </a:ext>
            </a:extLst>
          </p:cNvPr>
          <p:cNvSpPr txBox="1"/>
          <p:nvPr/>
        </p:nvSpPr>
        <p:spPr>
          <a:xfrm>
            <a:off x="1149589" y="1959658"/>
            <a:ext cx="25256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latin typeface="Oswald" pitchFamily="2" charset="77"/>
              </a:rPr>
              <a:t>NGT (Southern Bench) </a:t>
            </a:r>
            <a:r>
              <a:rPr lang="en-GB" sz="1400" dirty="0">
                <a:latin typeface="Oswald" pitchFamily="2" charset="77"/>
              </a:rPr>
              <a:t>orders for developing guidelines for TPP decommissioning as part of proceedings in case of Dharmesh Shah vs Union of India &amp; Others. </a:t>
            </a:r>
            <a:endParaRPr lang="en-GB" dirty="0"/>
          </a:p>
          <a:p>
            <a:pPr lvl="0"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24A54-AF9D-A165-20BA-9A1490B2F1EC}"/>
              </a:ext>
            </a:extLst>
          </p:cNvPr>
          <p:cNvSpPr txBox="1"/>
          <p:nvPr/>
        </p:nvSpPr>
        <p:spPr>
          <a:xfrm>
            <a:off x="3378619" y="4417350"/>
            <a:ext cx="242076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400" b="1" dirty="0">
                <a:latin typeface="Oswald" pitchFamily="2" charset="77"/>
                <a:cs typeface="Calibri" panose="020F0502020204030204" pitchFamily="34" charset="0"/>
              </a:rPr>
              <a:t>CPCB</a:t>
            </a:r>
            <a:r>
              <a:rPr lang="en-GB" sz="1400" dirty="0">
                <a:latin typeface="Oswald" pitchFamily="2" charset="77"/>
                <a:cs typeface="Calibri" panose="020F0502020204030204" pitchFamily="34" charset="0"/>
              </a:rPr>
              <a:t> issues ‘</a:t>
            </a:r>
            <a:r>
              <a:rPr lang="en-IN" sz="1400" dirty="0">
                <a:latin typeface="Oswald" pitchFamily="2" charset="77"/>
                <a:cs typeface="Calibri" panose="020F0502020204030204" pitchFamily="34" charset="0"/>
              </a:rPr>
              <a:t>Environmental Guidelines for Decommissioning a Coal/Lignite-Fired Power Plant (Draft)’ in consultation with CEA and </a:t>
            </a:r>
            <a:r>
              <a:rPr lang="en-IN" sz="1400" dirty="0" err="1">
                <a:latin typeface="Oswald" pitchFamily="2" charset="77"/>
                <a:cs typeface="Calibri" panose="020F0502020204030204" pitchFamily="34" charset="0"/>
              </a:rPr>
              <a:t>MoEF&amp;CC</a:t>
            </a:r>
            <a:endParaRPr lang="en-GB" sz="1400" dirty="0">
              <a:latin typeface="Oswald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0F7F40-7682-BC61-7552-A35E2D428583}"/>
              </a:ext>
            </a:extLst>
          </p:cNvPr>
          <p:cNvSpPr txBox="1"/>
          <p:nvPr/>
        </p:nvSpPr>
        <p:spPr>
          <a:xfrm>
            <a:off x="5602796" y="1982540"/>
            <a:ext cx="252564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400" b="1" dirty="0">
                <a:latin typeface="Oswald" pitchFamily="2" charset="77"/>
              </a:rPr>
              <a:t>CERC</a:t>
            </a:r>
            <a:r>
              <a:rPr lang="en-GB" sz="1400" b="0" dirty="0">
                <a:latin typeface="Oswald" pitchFamily="2" charset="77"/>
              </a:rPr>
              <a:t> issues ‘Approach Paper on Terms &amp; Conditions of Tariff Regulations 2024-29</a:t>
            </a:r>
            <a:r>
              <a:rPr lang="en-IN" sz="1400" b="0" dirty="0">
                <a:latin typeface="Oswald" pitchFamily="2" charset="77"/>
              </a:rPr>
              <a:t>’ acknowledging decommissioning costs </a:t>
            </a:r>
            <a:r>
              <a:rPr lang="en-IN" dirty="0">
                <a:latin typeface="Oswald" pitchFamily="2" charset="77"/>
              </a:rPr>
              <a:t>for the first time.</a:t>
            </a:r>
            <a:endParaRPr lang="en-GB" sz="1400" dirty="0">
              <a:latin typeface="Oswald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DAA73A-C4BA-9D31-FFB5-9ACE3DFE1EF3}"/>
              </a:ext>
            </a:extLst>
          </p:cNvPr>
          <p:cNvSpPr txBox="1"/>
          <p:nvPr/>
        </p:nvSpPr>
        <p:spPr>
          <a:xfrm>
            <a:off x="8028412" y="4340900"/>
            <a:ext cx="280298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400" b="1" dirty="0">
                <a:latin typeface="Oswald" pitchFamily="2" charset="77"/>
              </a:rPr>
              <a:t>CEA and CPCB </a:t>
            </a:r>
            <a:r>
              <a:rPr lang="en-GB" sz="1400" b="0" dirty="0">
                <a:latin typeface="Oswald" pitchFamily="2" charset="77"/>
              </a:rPr>
              <a:t>issue ‘</a:t>
            </a:r>
            <a:r>
              <a:rPr lang="en-IN" sz="1400" b="0" dirty="0">
                <a:latin typeface="Oswald" pitchFamily="2" charset="77"/>
              </a:rPr>
              <a:t>Guidelines on Design, Construction, O&amp;M and Annual Certification of  Coal Ash Ponds’ addressing issues of stabilization and reclamation</a:t>
            </a:r>
            <a:endParaRPr lang="en-GB" sz="1400" dirty="0">
              <a:latin typeface="Oswa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744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actory with several smoke stacks&#10;&#10;Description automatically generated">
            <a:extLst>
              <a:ext uri="{FF2B5EF4-FFF2-40B4-BE49-F238E27FC236}">
                <a16:creationId xmlns:a16="http://schemas.microsoft.com/office/drawing/2014/main" id="{17C9EFB2-20DB-982A-9DC2-F098E0B10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819" y="-1"/>
            <a:ext cx="9778181" cy="6857999"/>
          </a:xfrm>
          <a:prstGeom prst="rect">
            <a:avLst/>
          </a:prstGeom>
        </p:spPr>
      </p:pic>
      <p:sp>
        <p:nvSpPr>
          <p:cNvPr id="88" name="Google Shape;88;p1"/>
          <p:cNvSpPr/>
          <p:nvPr/>
        </p:nvSpPr>
        <p:spPr>
          <a:xfrm>
            <a:off x="0" y="-1"/>
            <a:ext cx="3886200" cy="6858000"/>
          </a:xfrm>
          <a:prstGeom prst="rect">
            <a:avLst/>
          </a:prstGeom>
          <a:solidFill>
            <a:srgbClr val="3F3F3F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16858" y="3428998"/>
            <a:ext cx="305248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 way forward…</a:t>
            </a: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28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ae23a4175_0_0"/>
          <p:cNvSpPr/>
          <p:nvPr/>
        </p:nvSpPr>
        <p:spPr>
          <a:xfrm>
            <a:off x="0" y="-38100"/>
            <a:ext cx="804300" cy="3962400"/>
          </a:xfrm>
          <a:prstGeom prst="rect">
            <a:avLst/>
          </a:prstGeom>
          <a:solidFill>
            <a:srgbClr val="778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3ae23a4175_0_0" descr="iForest New Logo.jpg"/>
          <p:cNvPicPr preferRelativeResize="0"/>
          <p:nvPr/>
        </p:nvPicPr>
        <p:blipFill rotWithShape="1">
          <a:blip r:embed="rId3">
            <a:alphaModFix/>
          </a:blip>
          <a:srcRect l="16438" t="30648" r="17702" b="37687"/>
          <a:stretch/>
        </p:blipFill>
        <p:spPr>
          <a:xfrm rot="-5400000">
            <a:off x="-817461" y="1188670"/>
            <a:ext cx="2439254" cy="66876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3ae23a4175_0_0"/>
          <p:cNvSpPr/>
          <p:nvPr/>
        </p:nvSpPr>
        <p:spPr>
          <a:xfrm>
            <a:off x="0" y="2984534"/>
            <a:ext cx="804300" cy="463500"/>
          </a:xfrm>
          <a:prstGeom prst="rtTriangle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ae23a4175_0_0"/>
          <p:cNvSpPr/>
          <p:nvPr/>
        </p:nvSpPr>
        <p:spPr>
          <a:xfrm>
            <a:off x="0" y="3448049"/>
            <a:ext cx="804300" cy="3410100"/>
          </a:xfrm>
          <a:prstGeom prst="rect">
            <a:avLst/>
          </a:prstGeom>
          <a:solidFill>
            <a:srgbClr val="3234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29;p41">
            <a:extLst>
              <a:ext uri="{FF2B5EF4-FFF2-40B4-BE49-F238E27FC236}">
                <a16:creationId xmlns:a16="http://schemas.microsoft.com/office/drawing/2014/main" id="{59B8DE38-675D-9712-B633-C89FA26EAD80}"/>
              </a:ext>
            </a:extLst>
          </p:cNvPr>
          <p:cNvSpPr txBox="1"/>
          <p:nvPr/>
        </p:nvSpPr>
        <p:spPr>
          <a:xfrm>
            <a:off x="951105" y="203896"/>
            <a:ext cx="7305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44546A"/>
                </a:solidFill>
                <a:latin typeface="Oswald"/>
                <a:ea typeface="Oswald"/>
                <a:cs typeface="Oswald"/>
                <a:sym typeface="Oswald"/>
              </a:rPr>
              <a:t>Environmental aspects </a:t>
            </a:r>
            <a:endParaRPr lang="en-US" sz="3200" i="0" u="none" strike="noStrike" cap="none" dirty="0">
              <a:solidFill>
                <a:srgbClr val="44546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0" name="Google Shape;330;p41">
            <a:extLst>
              <a:ext uri="{FF2B5EF4-FFF2-40B4-BE49-F238E27FC236}">
                <a16:creationId xmlns:a16="http://schemas.microsoft.com/office/drawing/2014/main" id="{0D3DF497-FF0D-4E88-FF50-5AF4E65953EA}"/>
              </a:ext>
            </a:extLst>
          </p:cNvPr>
          <p:cNvCxnSpPr/>
          <p:nvPr/>
        </p:nvCxnSpPr>
        <p:spPr>
          <a:xfrm>
            <a:off x="951113" y="828201"/>
            <a:ext cx="6583800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AA45943-137E-7722-249A-933C274772D0}"/>
              </a:ext>
            </a:extLst>
          </p:cNvPr>
          <p:cNvSpPr txBox="1"/>
          <p:nvPr/>
        </p:nvSpPr>
        <p:spPr>
          <a:xfrm>
            <a:off x="1081733" y="1169570"/>
            <a:ext cx="1064581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latin typeface="Oswald" pitchFamily="2" charset="77"/>
                <a:cs typeface="Calibri" panose="020F0502020204030204" pitchFamily="34" charset="0"/>
              </a:rPr>
              <a:t>Environmental Guidelines for Decommissioning a Coal/Lignite-Fired Power Plant (Draft) </a:t>
            </a:r>
            <a:r>
              <a:rPr lang="en-IN" sz="2000" dirty="0">
                <a:effectLst/>
                <a:latin typeface="Oswald" pitchFamily="2" charset="77"/>
              </a:rPr>
              <a:t>comprehensively list relevant acts, rules and notifications, as well as introduce procedures to be followed for planning and executing decommissioning.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effectLst/>
              <a:latin typeface="Oswa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effectLst/>
                <a:latin typeface="Oswald" pitchFamily="2" charset="77"/>
              </a:rPr>
              <a:t>Guidelines on Design, Construction, O&amp;M and Annual Certification of Ash Pond </a:t>
            </a:r>
            <a:r>
              <a:rPr lang="en-IN" sz="2000" dirty="0">
                <a:effectLst/>
                <a:latin typeface="Oswald" pitchFamily="2" charset="77"/>
              </a:rPr>
              <a:t>establish the regulatory requirements for stabilization, reclamation and certification of abandoned ash ponds (crucial for an environmentally sound decommissioning).</a:t>
            </a:r>
          </a:p>
          <a:p>
            <a:endParaRPr lang="en-IN" sz="2000" dirty="0">
              <a:effectLst/>
              <a:latin typeface="Oswa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Oswald" pitchFamily="2" charset="77"/>
              </a:rPr>
              <a:t>However, significant scope for strengthening the existing guidelines to ensure effectiveness</a:t>
            </a:r>
            <a:r>
              <a:rPr lang="en-IN" sz="2000" dirty="0">
                <a:latin typeface="Oswald" pitchFamily="2" charset="77"/>
              </a:rPr>
              <a:t>, through introduction of </a:t>
            </a:r>
            <a:r>
              <a:rPr lang="en-IN" sz="2000" dirty="0">
                <a:effectLst/>
                <a:latin typeface="Oswald" pitchFamily="2" charset="77"/>
              </a:rPr>
              <a:t>time-bound mandate, as well as introduction of procedures to ease decommissioning and incentivises repurposing, simplify consents and clearances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latin typeface="Oswal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Oswald" pitchFamily="2" charset="77"/>
              </a:rPr>
              <a:t>A strong case for giving solid legal basis for decommissioning TPPs.</a:t>
            </a:r>
          </a:p>
        </p:txBody>
      </p:sp>
    </p:spTree>
    <p:extLst>
      <p:ext uri="{BB962C8B-B14F-4D97-AF65-F5344CB8AC3E}">
        <p14:creationId xmlns:p14="http://schemas.microsoft.com/office/powerpoint/2010/main" val="2140411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6009</TotalTime>
  <Words>1259</Words>
  <Application>Microsoft Macintosh PowerPoint</Application>
  <PresentationFormat>Widescreen</PresentationFormat>
  <Paragraphs>113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Mandvi Singh</dc:creator>
  <cp:lastModifiedBy>Shivangi Khanna</cp:lastModifiedBy>
  <cp:revision>285</cp:revision>
  <dcterms:created xsi:type="dcterms:W3CDTF">2021-11-08T04:53:11Z</dcterms:created>
  <dcterms:modified xsi:type="dcterms:W3CDTF">2023-09-22T11:02:39Z</dcterms:modified>
</cp:coreProperties>
</file>